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
  </p:notesMasterIdLst>
  <p:sldIdLst>
    <p:sldId id="256" r:id="rId2"/>
  </p:sldIdLst>
  <p:sldSz cx="43200638" cy="32399288"/>
  <p:notesSz cx="6858000" cy="9144000"/>
  <p:defaultTextStyle>
    <a:defPPr>
      <a:defRPr lang="zh-CN"/>
    </a:defPPr>
    <a:lvl1pPr marL="0" algn="l" defTabSz="3628796" rtl="0" eaLnBrk="1" latinLnBrk="0" hangingPunct="1">
      <a:defRPr sz="7143" kern="1200">
        <a:solidFill>
          <a:schemeClr val="tx1"/>
        </a:solidFill>
        <a:latin typeface="+mn-lt"/>
        <a:ea typeface="+mn-ea"/>
        <a:cs typeface="+mn-cs"/>
      </a:defRPr>
    </a:lvl1pPr>
    <a:lvl2pPr marL="1814398" algn="l" defTabSz="3628796" rtl="0" eaLnBrk="1" latinLnBrk="0" hangingPunct="1">
      <a:defRPr sz="7143" kern="1200">
        <a:solidFill>
          <a:schemeClr val="tx1"/>
        </a:solidFill>
        <a:latin typeface="+mn-lt"/>
        <a:ea typeface="+mn-ea"/>
        <a:cs typeface="+mn-cs"/>
      </a:defRPr>
    </a:lvl2pPr>
    <a:lvl3pPr marL="3628796" algn="l" defTabSz="3628796" rtl="0" eaLnBrk="1" latinLnBrk="0" hangingPunct="1">
      <a:defRPr sz="7143" kern="1200">
        <a:solidFill>
          <a:schemeClr val="tx1"/>
        </a:solidFill>
        <a:latin typeface="+mn-lt"/>
        <a:ea typeface="+mn-ea"/>
        <a:cs typeface="+mn-cs"/>
      </a:defRPr>
    </a:lvl3pPr>
    <a:lvl4pPr marL="5443195" algn="l" defTabSz="3628796" rtl="0" eaLnBrk="1" latinLnBrk="0" hangingPunct="1">
      <a:defRPr sz="7143" kern="1200">
        <a:solidFill>
          <a:schemeClr val="tx1"/>
        </a:solidFill>
        <a:latin typeface="+mn-lt"/>
        <a:ea typeface="+mn-ea"/>
        <a:cs typeface="+mn-cs"/>
      </a:defRPr>
    </a:lvl4pPr>
    <a:lvl5pPr marL="7257593" algn="l" defTabSz="3628796" rtl="0" eaLnBrk="1" latinLnBrk="0" hangingPunct="1">
      <a:defRPr sz="7143" kern="1200">
        <a:solidFill>
          <a:schemeClr val="tx1"/>
        </a:solidFill>
        <a:latin typeface="+mn-lt"/>
        <a:ea typeface="+mn-ea"/>
        <a:cs typeface="+mn-cs"/>
      </a:defRPr>
    </a:lvl5pPr>
    <a:lvl6pPr marL="9071991" algn="l" defTabSz="3628796" rtl="0" eaLnBrk="1" latinLnBrk="0" hangingPunct="1">
      <a:defRPr sz="7143" kern="1200">
        <a:solidFill>
          <a:schemeClr val="tx1"/>
        </a:solidFill>
        <a:latin typeface="+mn-lt"/>
        <a:ea typeface="+mn-ea"/>
        <a:cs typeface="+mn-cs"/>
      </a:defRPr>
    </a:lvl6pPr>
    <a:lvl7pPr marL="10886389" algn="l" defTabSz="3628796" rtl="0" eaLnBrk="1" latinLnBrk="0" hangingPunct="1">
      <a:defRPr sz="7143" kern="1200">
        <a:solidFill>
          <a:schemeClr val="tx1"/>
        </a:solidFill>
        <a:latin typeface="+mn-lt"/>
        <a:ea typeface="+mn-ea"/>
        <a:cs typeface="+mn-cs"/>
      </a:defRPr>
    </a:lvl7pPr>
    <a:lvl8pPr marL="12700787" algn="l" defTabSz="3628796" rtl="0" eaLnBrk="1" latinLnBrk="0" hangingPunct="1">
      <a:defRPr sz="7143" kern="1200">
        <a:solidFill>
          <a:schemeClr val="tx1"/>
        </a:solidFill>
        <a:latin typeface="+mn-lt"/>
        <a:ea typeface="+mn-ea"/>
        <a:cs typeface="+mn-cs"/>
      </a:defRPr>
    </a:lvl8pPr>
    <a:lvl9pPr marL="14515186" algn="l" defTabSz="3628796" rtl="0" eaLnBrk="1" latinLnBrk="0" hangingPunct="1">
      <a:defRPr sz="7143"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0204">
          <p15:clr>
            <a:srgbClr val="A4A3A4"/>
          </p15:clr>
        </p15:guide>
        <p15:guide id="2" pos="1360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58267E"/>
    <a:srgbClr val="2D1341"/>
    <a:srgbClr val="EFA3F7"/>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中度样式 2 - 强调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中度样式 2 - 强调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775" autoAdjust="0"/>
    <p:restoredTop sz="94660"/>
  </p:normalViewPr>
  <p:slideViewPr>
    <p:cSldViewPr snapToGrid="0">
      <p:cViewPr>
        <p:scale>
          <a:sx n="25" d="100"/>
          <a:sy n="25" d="100"/>
        </p:scale>
        <p:origin x="-1008" y="624"/>
      </p:cViewPr>
      <p:guideLst>
        <p:guide orient="horz" pos="10204"/>
        <p:guide pos="13606"/>
      </p:guideLst>
    </p:cSldViewPr>
  </p:slideViewPr>
  <p:notesTextViewPr>
    <p:cViewPr>
      <p:scale>
        <a:sx n="200" d="100"/>
        <a:sy n="200" d="100"/>
      </p:scale>
      <p:origin x="0" y="0"/>
    </p:cViewPr>
  </p:notesTextViewPr>
  <p:gridSpacing cx="73736200" cy="7373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A5C25B2-15E7-41C8-9F52-D4A044AA4DBF}" type="datetimeFigureOut">
              <a:rPr lang="zh-CN" altLang="en-US" smtClean="0"/>
              <a:pPr/>
              <a:t>2015-5-25</a:t>
            </a:fld>
            <a:endParaRPr lang="zh-CN" altLang="en-US"/>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0CD3675-F150-445B-894B-C3AD3EFE058B}" type="slidenum">
              <a:rPr lang="zh-CN" altLang="en-US" smtClean="0"/>
              <a:pPr/>
              <a:t>‹#›</a:t>
            </a:fld>
            <a:endParaRPr lang="zh-CN" altLang="en-US"/>
          </a:p>
        </p:txBody>
      </p:sp>
    </p:spTree>
    <p:extLst>
      <p:ext uri="{BB962C8B-B14F-4D97-AF65-F5344CB8AC3E}">
        <p14:creationId xmlns="" xmlns:p14="http://schemas.microsoft.com/office/powerpoint/2010/main" val="325998177"/>
      </p:ext>
    </p:extLst>
  </p:cSld>
  <p:clrMap bg1="lt1" tx1="dk1" bg2="lt2" tx2="dk2" accent1="accent1" accent2="accent2" accent3="accent3" accent4="accent4" accent5="accent5" accent6="accent6" hlink="hlink" folHlink="folHlink"/>
  <p:notesStyle>
    <a:lvl1pPr marL="0" algn="l" defTabSz="3628796" rtl="0" eaLnBrk="1" latinLnBrk="0" hangingPunct="1">
      <a:defRPr sz="4762" kern="1200">
        <a:solidFill>
          <a:schemeClr val="tx1"/>
        </a:solidFill>
        <a:latin typeface="+mn-lt"/>
        <a:ea typeface="+mn-ea"/>
        <a:cs typeface="+mn-cs"/>
      </a:defRPr>
    </a:lvl1pPr>
    <a:lvl2pPr marL="1814398" algn="l" defTabSz="3628796" rtl="0" eaLnBrk="1" latinLnBrk="0" hangingPunct="1">
      <a:defRPr sz="4762" kern="1200">
        <a:solidFill>
          <a:schemeClr val="tx1"/>
        </a:solidFill>
        <a:latin typeface="+mn-lt"/>
        <a:ea typeface="+mn-ea"/>
        <a:cs typeface="+mn-cs"/>
      </a:defRPr>
    </a:lvl2pPr>
    <a:lvl3pPr marL="3628796" algn="l" defTabSz="3628796" rtl="0" eaLnBrk="1" latinLnBrk="0" hangingPunct="1">
      <a:defRPr sz="4762" kern="1200">
        <a:solidFill>
          <a:schemeClr val="tx1"/>
        </a:solidFill>
        <a:latin typeface="+mn-lt"/>
        <a:ea typeface="+mn-ea"/>
        <a:cs typeface="+mn-cs"/>
      </a:defRPr>
    </a:lvl3pPr>
    <a:lvl4pPr marL="5443195" algn="l" defTabSz="3628796" rtl="0" eaLnBrk="1" latinLnBrk="0" hangingPunct="1">
      <a:defRPr sz="4762" kern="1200">
        <a:solidFill>
          <a:schemeClr val="tx1"/>
        </a:solidFill>
        <a:latin typeface="+mn-lt"/>
        <a:ea typeface="+mn-ea"/>
        <a:cs typeface="+mn-cs"/>
      </a:defRPr>
    </a:lvl4pPr>
    <a:lvl5pPr marL="7257593" algn="l" defTabSz="3628796" rtl="0" eaLnBrk="1" latinLnBrk="0" hangingPunct="1">
      <a:defRPr sz="4762" kern="1200">
        <a:solidFill>
          <a:schemeClr val="tx1"/>
        </a:solidFill>
        <a:latin typeface="+mn-lt"/>
        <a:ea typeface="+mn-ea"/>
        <a:cs typeface="+mn-cs"/>
      </a:defRPr>
    </a:lvl5pPr>
    <a:lvl6pPr marL="9071991" algn="l" defTabSz="3628796" rtl="0" eaLnBrk="1" latinLnBrk="0" hangingPunct="1">
      <a:defRPr sz="4762" kern="1200">
        <a:solidFill>
          <a:schemeClr val="tx1"/>
        </a:solidFill>
        <a:latin typeface="+mn-lt"/>
        <a:ea typeface="+mn-ea"/>
        <a:cs typeface="+mn-cs"/>
      </a:defRPr>
    </a:lvl6pPr>
    <a:lvl7pPr marL="10886389" algn="l" defTabSz="3628796" rtl="0" eaLnBrk="1" latinLnBrk="0" hangingPunct="1">
      <a:defRPr sz="4762" kern="1200">
        <a:solidFill>
          <a:schemeClr val="tx1"/>
        </a:solidFill>
        <a:latin typeface="+mn-lt"/>
        <a:ea typeface="+mn-ea"/>
        <a:cs typeface="+mn-cs"/>
      </a:defRPr>
    </a:lvl7pPr>
    <a:lvl8pPr marL="12700787" algn="l" defTabSz="3628796" rtl="0" eaLnBrk="1" latinLnBrk="0" hangingPunct="1">
      <a:defRPr sz="4762" kern="1200">
        <a:solidFill>
          <a:schemeClr val="tx1"/>
        </a:solidFill>
        <a:latin typeface="+mn-lt"/>
        <a:ea typeface="+mn-ea"/>
        <a:cs typeface="+mn-cs"/>
      </a:defRPr>
    </a:lvl8pPr>
    <a:lvl9pPr marL="14515186" algn="l" defTabSz="3628796" rtl="0" eaLnBrk="1" latinLnBrk="0" hangingPunct="1">
      <a:defRPr sz="4762"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0CD3675-F150-445B-894B-C3AD3EFE058B}" type="slidenum">
              <a:rPr lang="zh-CN" altLang="en-US" smtClean="0"/>
              <a:pPr/>
              <a:t>1</a:t>
            </a:fld>
            <a:endParaRPr lang="zh-CN" altLang="en-US"/>
          </a:p>
        </p:txBody>
      </p:sp>
    </p:spTree>
    <p:extLst>
      <p:ext uri="{BB962C8B-B14F-4D97-AF65-F5344CB8AC3E}">
        <p14:creationId xmlns="" xmlns:p14="http://schemas.microsoft.com/office/powerpoint/2010/main" val="30033164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3240048" y="5302386"/>
            <a:ext cx="36720542" cy="11279752"/>
          </a:xfrm>
        </p:spPr>
        <p:txBody>
          <a:bodyPr anchor="b"/>
          <a:lstStyle>
            <a:lvl1pPr algn="ctr">
              <a:defRPr sz="28347"/>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5400084" y="17017130"/>
            <a:ext cx="32400479" cy="7822326"/>
          </a:xfrm>
        </p:spPr>
        <p:txBody>
          <a:bodyPr/>
          <a:lstStyle>
            <a:lvl1pPr marL="0" indent="0" algn="ctr">
              <a:buNone/>
              <a:defRPr sz="11338"/>
            </a:lvl1pPr>
            <a:lvl2pPr marL="2159978" indent="0" algn="ctr">
              <a:buNone/>
              <a:defRPr sz="9449"/>
            </a:lvl2pPr>
            <a:lvl3pPr marL="4319954" indent="0" algn="ctr">
              <a:buNone/>
              <a:defRPr sz="8504"/>
            </a:lvl3pPr>
            <a:lvl4pPr marL="6479931" indent="0" algn="ctr">
              <a:buNone/>
              <a:defRPr sz="7559"/>
            </a:lvl4pPr>
            <a:lvl5pPr marL="8639908" indent="0" algn="ctr">
              <a:buNone/>
              <a:defRPr sz="7559"/>
            </a:lvl5pPr>
            <a:lvl6pPr marL="10799885" indent="0" algn="ctr">
              <a:buNone/>
              <a:defRPr sz="7559"/>
            </a:lvl6pPr>
            <a:lvl7pPr marL="12959862" indent="0" algn="ctr">
              <a:buNone/>
              <a:defRPr sz="7559"/>
            </a:lvl7pPr>
            <a:lvl8pPr marL="15119839" indent="0" algn="ctr">
              <a:buNone/>
              <a:defRPr sz="7559"/>
            </a:lvl8pPr>
            <a:lvl9pPr marL="17279816" indent="0" algn="ctr">
              <a:buNone/>
              <a:defRPr sz="7559"/>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fld id="{C0B70F33-B3D1-4411-9F3B-EC93E218E116}" type="datetimeFigureOut">
              <a:rPr lang="zh-CN" altLang="en-US" smtClean="0"/>
              <a:pPr/>
              <a:t>2015-5-25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64D081D0-3E95-4E0E-B1D8-F2108ADF6224}" type="slidenum">
              <a:rPr lang="zh-CN" altLang="en-US" smtClean="0"/>
              <a:pPr/>
              <a:t>‹#›</a:t>
            </a:fld>
            <a:endParaRPr lang="zh-CN" altLang="en-US"/>
          </a:p>
        </p:txBody>
      </p:sp>
    </p:spTree>
    <p:extLst>
      <p:ext uri="{BB962C8B-B14F-4D97-AF65-F5344CB8AC3E}">
        <p14:creationId xmlns="" xmlns:p14="http://schemas.microsoft.com/office/powerpoint/2010/main" val="18496000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C0B70F33-B3D1-4411-9F3B-EC93E218E116}" type="datetimeFigureOut">
              <a:rPr lang="zh-CN" altLang="en-US" smtClean="0"/>
              <a:pPr/>
              <a:t>2015-5-25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64D081D0-3E95-4E0E-B1D8-F2108ADF6224}" type="slidenum">
              <a:rPr lang="zh-CN" altLang="en-US" smtClean="0"/>
              <a:pPr/>
              <a:t>‹#›</a:t>
            </a:fld>
            <a:endParaRPr lang="zh-CN" altLang="en-US"/>
          </a:p>
        </p:txBody>
      </p:sp>
    </p:spTree>
    <p:extLst>
      <p:ext uri="{BB962C8B-B14F-4D97-AF65-F5344CB8AC3E}">
        <p14:creationId xmlns="" xmlns:p14="http://schemas.microsoft.com/office/powerpoint/2010/main" val="24956127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0915459" y="1724964"/>
            <a:ext cx="9315138" cy="27456899"/>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2970047" y="1724964"/>
            <a:ext cx="27405405" cy="27456899"/>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C0B70F33-B3D1-4411-9F3B-EC93E218E116}" type="datetimeFigureOut">
              <a:rPr lang="zh-CN" altLang="en-US" smtClean="0"/>
              <a:pPr/>
              <a:t>2015-5-25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64D081D0-3E95-4E0E-B1D8-F2108ADF6224}" type="slidenum">
              <a:rPr lang="zh-CN" altLang="en-US" smtClean="0"/>
              <a:pPr/>
              <a:t>‹#›</a:t>
            </a:fld>
            <a:endParaRPr lang="zh-CN" altLang="en-US"/>
          </a:p>
        </p:txBody>
      </p:sp>
    </p:spTree>
    <p:extLst>
      <p:ext uri="{BB962C8B-B14F-4D97-AF65-F5344CB8AC3E}">
        <p14:creationId xmlns="" xmlns:p14="http://schemas.microsoft.com/office/powerpoint/2010/main" val="14606356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C0B70F33-B3D1-4411-9F3B-EC93E218E116}" type="datetimeFigureOut">
              <a:rPr lang="zh-CN" altLang="en-US" smtClean="0"/>
              <a:pPr/>
              <a:t>2015-5-25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64D081D0-3E95-4E0E-B1D8-F2108ADF6224}" type="slidenum">
              <a:rPr lang="zh-CN" altLang="en-US" smtClean="0"/>
              <a:pPr/>
              <a:t>‹#›</a:t>
            </a:fld>
            <a:endParaRPr lang="zh-CN" altLang="en-US"/>
          </a:p>
        </p:txBody>
      </p:sp>
    </p:spTree>
    <p:extLst>
      <p:ext uri="{BB962C8B-B14F-4D97-AF65-F5344CB8AC3E}">
        <p14:creationId xmlns="" xmlns:p14="http://schemas.microsoft.com/office/powerpoint/2010/main" val="10329267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2947546" y="8077332"/>
            <a:ext cx="37260550" cy="13477201"/>
          </a:xfrm>
        </p:spPr>
        <p:txBody>
          <a:bodyPr anchor="b"/>
          <a:lstStyle>
            <a:lvl1pPr>
              <a:defRPr sz="28347"/>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2947546" y="21682033"/>
            <a:ext cx="37260550" cy="7087342"/>
          </a:xfrm>
        </p:spPr>
        <p:txBody>
          <a:bodyPr/>
          <a:lstStyle>
            <a:lvl1pPr marL="0" indent="0">
              <a:buNone/>
              <a:defRPr sz="11338">
                <a:solidFill>
                  <a:schemeClr val="tx1"/>
                </a:solidFill>
              </a:defRPr>
            </a:lvl1pPr>
            <a:lvl2pPr marL="2159978" indent="0">
              <a:buNone/>
              <a:defRPr sz="9449">
                <a:solidFill>
                  <a:schemeClr val="tx1">
                    <a:tint val="75000"/>
                  </a:schemeClr>
                </a:solidFill>
              </a:defRPr>
            </a:lvl2pPr>
            <a:lvl3pPr marL="4319954" indent="0">
              <a:buNone/>
              <a:defRPr sz="8504">
                <a:solidFill>
                  <a:schemeClr val="tx1">
                    <a:tint val="75000"/>
                  </a:schemeClr>
                </a:solidFill>
              </a:defRPr>
            </a:lvl3pPr>
            <a:lvl4pPr marL="6479931" indent="0">
              <a:buNone/>
              <a:defRPr sz="7559">
                <a:solidFill>
                  <a:schemeClr val="tx1">
                    <a:tint val="75000"/>
                  </a:schemeClr>
                </a:solidFill>
              </a:defRPr>
            </a:lvl4pPr>
            <a:lvl5pPr marL="8639908" indent="0">
              <a:buNone/>
              <a:defRPr sz="7559">
                <a:solidFill>
                  <a:schemeClr val="tx1">
                    <a:tint val="75000"/>
                  </a:schemeClr>
                </a:solidFill>
              </a:defRPr>
            </a:lvl5pPr>
            <a:lvl6pPr marL="10799885" indent="0">
              <a:buNone/>
              <a:defRPr sz="7559">
                <a:solidFill>
                  <a:schemeClr val="tx1">
                    <a:tint val="75000"/>
                  </a:schemeClr>
                </a:solidFill>
              </a:defRPr>
            </a:lvl6pPr>
            <a:lvl7pPr marL="12959862" indent="0">
              <a:buNone/>
              <a:defRPr sz="7559">
                <a:solidFill>
                  <a:schemeClr val="tx1">
                    <a:tint val="75000"/>
                  </a:schemeClr>
                </a:solidFill>
              </a:defRPr>
            </a:lvl7pPr>
            <a:lvl8pPr marL="15119839" indent="0">
              <a:buNone/>
              <a:defRPr sz="7559">
                <a:solidFill>
                  <a:schemeClr val="tx1">
                    <a:tint val="75000"/>
                  </a:schemeClr>
                </a:solidFill>
              </a:defRPr>
            </a:lvl8pPr>
            <a:lvl9pPr marL="17279816" indent="0">
              <a:buNone/>
              <a:defRPr sz="7559">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C0B70F33-B3D1-4411-9F3B-EC93E218E116}" type="datetimeFigureOut">
              <a:rPr lang="zh-CN" altLang="en-US" smtClean="0"/>
              <a:pPr/>
              <a:t>2015-5-25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64D081D0-3E95-4E0E-B1D8-F2108ADF6224}" type="slidenum">
              <a:rPr lang="zh-CN" altLang="en-US" smtClean="0"/>
              <a:pPr/>
              <a:t>‹#›</a:t>
            </a:fld>
            <a:endParaRPr lang="zh-CN" altLang="en-US"/>
          </a:p>
        </p:txBody>
      </p:sp>
    </p:spTree>
    <p:extLst>
      <p:ext uri="{BB962C8B-B14F-4D97-AF65-F5344CB8AC3E}">
        <p14:creationId xmlns="" xmlns:p14="http://schemas.microsoft.com/office/powerpoint/2010/main" val="15059994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2970048" y="8624810"/>
            <a:ext cx="18360271" cy="20557052"/>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21870325" y="8624810"/>
            <a:ext cx="18360271" cy="20557052"/>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C0B70F33-B3D1-4411-9F3B-EC93E218E116}" type="datetimeFigureOut">
              <a:rPr lang="zh-CN" altLang="en-US" smtClean="0"/>
              <a:pPr/>
              <a:t>2015-5-25</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64D081D0-3E95-4E0E-B1D8-F2108ADF6224}" type="slidenum">
              <a:rPr lang="zh-CN" altLang="en-US" smtClean="0"/>
              <a:pPr/>
              <a:t>‹#›</a:t>
            </a:fld>
            <a:endParaRPr lang="zh-CN" altLang="en-US"/>
          </a:p>
        </p:txBody>
      </p:sp>
    </p:spTree>
    <p:extLst>
      <p:ext uri="{BB962C8B-B14F-4D97-AF65-F5344CB8AC3E}">
        <p14:creationId xmlns="" xmlns:p14="http://schemas.microsoft.com/office/powerpoint/2010/main" val="1207637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2975671" y="1724969"/>
            <a:ext cx="37260550" cy="6262365"/>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2975675" y="7942329"/>
            <a:ext cx="18275892" cy="3892412"/>
          </a:xfrm>
        </p:spPr>
        <p:txBody>
          <a:bodyPr anchor="b"/>
          <a:lstStyle>
            <a:lvl1pPr marL="0" indent="0">
              <a:buNone/>
              <a:defRPr sz="11338" b="1"/>
            </a:lvl1pPr>
            <a:lvl2pPr marL="2159978" indent="0">
              <a:buNone/>
              <a:defRPr sz="9449" b="1"/>
            </a:lvl2pPr>
            <a:lvl3pPr marL="4319954" indent="0">
              <a:buNone/>
              <a:defRPr sz="8504" b="1"/>
            </a:lvl3pPr>
            <a:lvl4pPr marL="6479931" indent="0">
              <a:buNone/>
              <a:defRPr sz="7559" b="1"/>
            </a:lvl4pPr>
            <a:lvl5pPr marL="8639908" indent="0">
              <a:buNone/>
              <a:defRPr sz="7559" b="1"/>
            </a:lvl5pPr>
            <a:lvl6pPr marL="10799885" indent="0">
              <a:buNone/>
              <a:defRPr sz="7559" b="1"/>
            </a:lvl6pPr>
            <a:lvl7pPr marL="12959862" indent="0">
              <a:buNone/>
              <a:defRPr sz="7559" b="1"/>
            </a:lvl7pPr>
            <a:lvl8pPr marL="15119839" indent="0">
              <a:buNone/>
              <a:defRPr sz="7559" b="1"/>
            </a:lvl8pPr>
            <a:lvl9pPr marL="17279816" indent="0">
              <a:buNone/>
              <a:defRPr sz="7559" b="1"/>
            </a:lvl9pPr>
          </a:lstStyle>
          <a:p>
            <a:pPr lvl="0"/>
            <a:r>
              <a:rPr lang="zh-CN" altLang="en-US" smtClean="0"/>
              <a:t>单击此处编辑母版文本样式</a:t>
            </a:r>
          </a:p>
        </p:txBody>
      </p:sp>
      <p:sp>
        <p:nvSpPr>
          <p:cNvPr id="4" name="Content Placeholder 3"/>
          <p:cNvSpPr>
            <a:spLocks noGrp="1"/>
          </p:cNvSpPr>
          <p:nvPr>
            <p:ph sz="half" idx="2"/>
          </p:nvPr>
        </p:nvSpPr>
        <p:spPr>
          <a:xfrm>
            <a:off x="2975675" y="11834742"/>
            <a:ext cx="18275892" cy="1740712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21870325" y="7942329"/>
            <a:ext cx="18365898" cy="3892412"/>
          </a:xfrm>
        </p:spPr>
        <p:txBody>
          <a:bodyPr anchor="b"/>
          <a:lstStyle>
            <a:lvl1pPr marL="0" indent="0">
              <a:buNone/>
              <a:defRPr sz="11338" b="1"/>
            </a:lvl1pPr>
            <a:lvl2pPr marL="2159978" indent="0">
              <a:buNone/>
              <a:defRPr sz="9449" b="1"/>
            </a:lvl2pPr>
            <a:lvl3pPr marL="4319954" indent="0">
              <a:buNone/>
              <a:defRPr sz="8504" b="1"/>
            </a:lvl3pPr>
            <a:lvl4pPr marL="6479931" indent="0">
              <a:buNone/>
              <a:defRPr sz="7559" b="1"/>
            </a:lvl4pPr>
            <a:lvl5pPr marL="8639908" indent="0">
              <a:buNone/>
              <a:defRPr sz="7559" b="1"/>
            </a:lvl5pPr>
            <a:lvl6pPr marL="10799885" indent="0">
              <a:buNone/>
              <a:defRPr sz="7559" b="1"/>
            </a:lvl6pPr>
            <a:lvl7pPr marL="12959862" indent="0">
              <a:buNone/>
              <a:defRPr sz="7559" b="1"/>
            </a:lvl7pPr>
            <a:lvl8pPr marL="15119839" indent="0">
              <a:buNone/>
              <a:defRPr sz="7559" b="1"/>
            </a:lvl8pPr>
            <a:lvl9pPr marL="17279816" indent="0">
              <a:buNone/>
              <a:defRPr sz="7559" b="1"/>
            </a:lvl9pPr>
          </a:lstStyle>
          <a:p>
            <a:pPr lvl="0"/>
            <a:r>
              <a:rPr lang="zh-CN" altLang="en-US" smtClean="0"/>
              <a:t>单击此处编辑母版文本样式</a:t>
            </a:r>
          </a:p>
        </p:txBody>
      </p:sp>
      <p:sp>
        <p:nvSpPr>
          <p:cNvPr id="6" name="Content Placeholder 5"/>
          <p:cNvSpPr>
            <a:spLocks noGrp="1"/>
          </p:cNvSpPr>
          <p:nvPr>
            <p:ph sz="quarter" idx="4"/>
          </p:nvPr>
        </p:nvSpPr>
        <p:spPr>
          <a:xfrm>
            <a:off x="21870325" y="11834742"/>
            <a:ext cx="18365898" cy="1740712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C0B70F33-B3D1-4411-9F3B-EC93E218E116}" type="datetimeFigureOut">
              <a:rPr lang="zh-CN" altLang="en-US" smtClean="0"/>
              <a:pPr/>
              <a:t>2015-5-25</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64D081D0-3E95-4E0E-B1D8-F2108ADF6224}" type="slidenum">
              <a:rPr lang="zh-CN" altLang="en-US" smtClean="0"/>
              <a:pPr/>
              <a:t>‹#›</a:t>
            </a:fld>
            <a:endParaRPr lang="zh-CN" altLang="en-US"/>
          </a:p>
        </p:txBody>
      </p:sp>
    </p:spTree>
    <p:extLst>
      <p:ext uri="{BB962C8B-B14F-4D97-AF65-F5344CB8AC3E}">
        <p14:creationId xmlns="" xmlns:p14="http://schemas.microsoft.com/office/powerpoint/2010/main" val="7741094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C0B70F33-B3D1-4411-9F3B-EC93E218E116}" type="datetimeFigureOut">
              <a:rPr lang="zh-CN" altLang="en-US" smtClean="0"/>
              <a:pPr/>
              <a:t>2015-5-25</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64D081D0-3E95-4E0E-B1D8-F2108ADF6224}" type="slidenum">
              <a:rPr lang="zh-CN" altLang="en-US" smtClean="0"/>
              <a:pPr/>
              <a:t>‹#›</a:t>
            </a:fld>
            <a:endParaRPr lang="zh-CN" altLang="en-US"/>
          </a:p>
        </p:txBody>
      </p:sp>
    </p:spTree>
    <p:extLst>
      <p:ext uri="{BB962C8B-B14F-4D97-AF65-F5344CB8AC3E}">
        <p14:creationId xmlns="" xmlns:p14="http://schemas.microsoft.com/office/powerpoint/2010/main" val="33645396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B70F33-B3D1-4411-9F3B-EC93E218E116}" type="datetimeFigureOut">
              <a:rPr lang="zh-CN" altLang="en-US" smtClean="0"/>
              <a:pPr/>
              <a:t>2015-5-25</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64D081D0-3E95-4E0E-B1D8-F2108ADF6224}" type="slidenum">
              <a:rPr lang="zh-CN" altLang="en-US" smtClean="0"/>
              <a:pPr/>
              <a:t>‹#›</a:t>
            </a:fld>
            <a:endParaRPr lang="zh-CN" altLang="en-US"/>
          </a:p>
        </p:txBody>
      </p:sp>
    </p:spTree>
    <p:extLst>
      <p:ext uri="{BB962C8B-B14F-4D97-AF65-F5344CB8AC3E}">
        <p14:creationId xmlns="" xmlns:p14="http://schemas.microsoft.com/office/powerpoint/2010/main" val="2022651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2975671" y="2159954"/>
            <a:ext cx="13933330" cy="7559834"/>
          </a:xfrm>
        </p:spPr>
        <p:txBody>
          <a:bodyPr anchor="b"/>
          <a:lstStyle>
            <a:lvl1pPr>
              <a:defRPr sz="15118"/>
            </a:lvl1pPr>
          </a:lstStyle>
          <a:p>
            <a:r>
              <a:rPr lang="zh-CN" altLang="en-US" smtClean="0"/>
              <a:t>单击此处编辑母版标题样式</a:t>
            </a:r>
            <a:endParaRPr lang="en-US" dirty="0"/>
          </a:p>
        </p:txBody>
      </p:sp>
      <p:sp>
        <p:nvSpPr>
          <p:cNvPr id="3" name="Content Placeholder 2"/>
          <p:cNvSpPr>
            <a:spLocks noGrp="1"/>
          </p:cNvSpPr>
          <p:nvPr>
            <p:ph idx="1"/>
          </p:nvPr>
        </p:nvSpPr>
        <p:spPr>
          <a:xfrm>
            <a:off x="18365900" y="4664907"/>
            <a:ext cx="21870323" cy="23024494"/>
          </a:xfrm>
        </p:spPr>
        <p:txBody>
          <a:bodyPr/>
          <a:lstStyle>
            <a:lvl1pPr>
              <a:defRPr sz="15118"/>
            </a:lvl1pPr>
            <a:lvl2pPr>
              <a:defRPr sz="13228"/>
            </a:lvl2pPr>
            <a:lvl3pPr>
              <a:defRPr sz="11338"/>
            </a:lvl3pPr>
            <a:lvl4pPr>
              <a:defRPr sz="9449"/>
            </a:lvl4pPr>
            <a:lvl5pPr>
              <a:defRPr sz="9449"/>
            </a:lvl5pPr>
            <a:lvl6pPr>
              <a:defRPr sz="9449"/>
            </a:lvl6pPr>
            <a:lvl7pPr>
              <a:defRPr sz="9449"/>
            </a:lvl7pPr>
            <a:lvl8pPr>
              <a:defRPr sz="9449"/>
            </a:lvl8pPr>
            <a:lvl9pPr>
              <a:defRPr sz="9449"/>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2975671" y="9719789"/>
            <a:ext cx="13933330" cy="18007107"/>
          </a:xfrm>
        </p:spPr>
        <p:txBody>
          <a:bodyPr/>
          <a:lstStyle>
            <a:lvl1pPr marL="0" indent="0">
              <a:buNone/>
              <a:defRPr sz="7559"/>
            </a:lvl1pPr>
            <a:lvl2pPr marL="2159978" indent="0">
              <a:buNone/>
              <a:defRPr sz="6614"/>
            </a:lvl2pPr>
            <a:lvl3pPr marL="4319954" indent="0">
              <a:buNone/>
              <a:defRPr sz="5669"/>
            </a:lvl3pPr>
            <a:lvl4pPr marL="6479931" indent="0">
              <a:buNone/>
              <a:defRPr sz="4724"/>
            </a:lvl4pPr>
            <a:lvl5pPr marL="8639908" indent="0">
              <a:buNone/>
              <a:defRPr sz="4724"/>
            </a:lvl5pPr>
            <a:lvl6pPr marL="10799885" indent="0">
              <a:buNone/>
              <a:defRPr sz="4724"/>
            </a:lvl6pPr>
            <a:lvl7pPr marL="12959862" indent="0">
              <a:buNone/>
              <a:defRPr sz="4724"/>
            </a:lvl7pPr>
            <a:lvl8pPr marL="15119839" indent="0">
              <a:buNone/>
              <a:defRPr sz="4724"/>
            </a:lvl8pPr>
            <a:lvl9pPr marL="17279816" indent="0">
              <a:buNone/>
              <a:defRPr sz="4724"/>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C0B70F33-B3D1-4411-9F3B-EC93E218E116}" type="datetimeFigureOut">
              <a:rPr lang="zh-CN" altLang="en-US" smtClean="0"/>
              <a:pPr/>
              <a:t>2015-5-25</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64D081D0-3E95-4E0E-B1D8-F2108ADF6224}" type="slidenum">
              <a:rPr lang="zh-CN" altLang="en-US" smtClean="0"/>
              <a:pPr/>
              <a:t>‹#›</a:t>
            </a:fld>
            <a:endParaRPr lang="zh-CN" altLang="en-US"/>
          </a:p>
        </p:txBody>
      </p:sp>
    </p:spTree>
    <p:extLst>
      <p:ext uri="{BB962C8B-B14F-4D97-AF65-F5344CB8AC3E}">
        <p14:creationId xmlns="" xmlns:p14="http://schemas.microsoft.com/office/powerpoint/2010/main" val="10674090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2975671" y="2159954"/>
            <a:ext cx="13933330" cy="7559834"/>
          </a:xfrm>
        </p:spPr>
        <p:txBody>
          <a:bodyPr anchor="b"/>
          <a:lstStyle>
            <a:lvl1pPr>
              <a:defRPr sz="15118"/>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18365900" y="4664907"/>
            <a:ext cx="21870323" cy="23024494"/>
          </a:xfrm>
        </p:spPr>
        <p:txBody>
          <a:bodyPr anchor="t"/>
          <a:lstStyle>
            <a:lvl1pPr marL="0" indent="0">
              <a:buNone/>
              <a:defRPr sz="15118"/>
            </a:lvl1pPr>
            <a:lvl2pPr marL="2159978" indent="0">
              <a:buNone/>
              <a:defRPr sz="13228"/>
            </a:lvl2pPr>
            <a:lvl3pPr marL="4319954" indent="0">
              <a:buNone/>
              <a:defRPr sz="11338"/>
            </a:lvl3pPr>
            <a:lvl4pPr marL="6479931" indent="0">
              <a:buNone/>
              <a:defRPr sz="9449"/>
            </a:lvl4pPr>
            <a:lvl5pPr marL="8639908" indent="0">
              <a:buNone/>
              <a:defRPr sz="9449"/>
            </a:lvl5pPr>
            <a:lvl6pPr marL="10799885" indent="0">
              <a:buNone/>
              <a:defRPr sz="9449"/>
            </a:lvl6pPr>
            <a:lvl7pPr marL="12959862" indent="0">
              <a:buNone/>
              <a:defRPr sz="9449"/>
            </a:lvl7pPr>
            <a:lvl8pPr marL="15119839" indent="0">
              <a:buNone/>
              <a:defRPr sz="9449"/>
            </a:lvl8pPr>
            <a:lvl9pPr marL="17279816" indent="0">
              <a:buNone/>
              <a:defRPr sz="9449"/>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2975671" y="9719789"/>
            <a:ext cx="13933330" cy="18007107"/>
          </a:xfrm>
        </p:spPr>
        <p:txBody>
          <a:bodyPr/>
          <a:lstStyle>
            <a:lvl1pPr marL="0" indent="0">
              <a:buNone/>
              <a:defRPr sz="7559"/>
            </a:lvl1pPr>
            <a:lvl2pPr marL="2159978" indent="0">
              <a:buNone/>
              <a:defRPr sz="6614"/>
            </a:lvl2pPr>
            <a:lvl3pPr marL="4319954" indent="0">
              <a:buNone/>
              <a:defRPr sz="5669"/>
            </a:lvl3pPr>
            <a:lvl4pPr marL="6479931" indent="0">
              <a:buNone/>
              <a:defRPr sz="4724"/>
            </a:lvl4pPr>
            <a:lvl5pPr marL="8639908" indent="0">
              <a:buNone/>
              <a:defRPr sz="4724"/>
            </a:lvl5pPr>
            <a:lvl6pPr marL="10799885" indent="0">
              <a:buNone/>
              <a:defRPr sz="4724"/>
            </a:lvl6pPr>
            <a:lvl7pPr marL="12959862" indent="0">
              <a:buNone/>
              <a:defRPr sz="4724"/>
            </a:lvl7pPr>
            <a:lvl8pPr marL="15119839" indent="0">
              <a:buNone/>
              <a:defRPr sz="4724"/>
            </a:lvl8pPr>
            <a:lvl9pPr marL="17279816" indent="0">
              <a:buNone/>
              <a:defRPr sz="4724"/>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C0B70F33-B3D1-4411-9F3B-EC93E218E116}" type="datetimeFigureOut">
              <a:rPr lang="zh-CN" altLang="en-US" smtClean="0"/>
              <a:pPr/>
              <a:t>2015-5-25</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64D081D0-3E95-4E0E-B1D8-F2108ADF6224}" type="slidenum">
              <a:rPr lang="zh-CN" altLang="en-US" smtClean="0"/>
              <a:pPr/>
              <a:t>‹#›</a:t>
            </a:fld>
            <a:endParaRPr lang="zh-CN" altLang="en-US"/>
          </a:p>
        </p:txBody>
      </p:sp>
    </p:spTree>
    <p:extLst>
      <p:ext uri="{BB962C8B-B14F-4D97-AF65-F5344CB8AC3E}">
        <p14:creationId xmlns="" xmlns:p14="http://schemas.microsoft.com/office/powerpoint/2010/main" val="36284288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970044" y="1724969"/>
            <a:ext cx="37260550" cy="6262365"/>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2970044" y="8624810"/>
            <a:ext cx="37260550" cy="20557052"/>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2970044" y="30029349"/>
            <a:ext cx="9720144" cy="1724962"/>
          </a:xfrm>
          <a:prstGeom prst="rect">
            <a:avLst/>
          </a:prstGeom>
        </p:spPr>
        <p:txBody>
          <a:bodyPr vert="horz" lIns="91440" tIns="45720" rIns="91440" bIns="45720" rtlCol="0" anchor="ctr"/>
          <a:lstStyle>
            <a:lvl1pPr algn="l">
              <a:defRPr sz="5669">
                <a:solidFill>
                  <a:schemeClr val="tx1">
                    <a:tint val="75000"/>
                  </a:schemeClr>
                </a:solidFill>
              </a:defRPr>
            </a:lvl1pPr>
          </a:lstStyle>
          <a:p>
            <a:fld id="{C0B70F33-B3D1-4411-9F3B-EC93E218E116}" type="datetimeFigureOut">
              <a:rPr lang="zh-CN" altLang="en-US" smtClean="0"/>
              <a:pPr/>
              <a:t>2015-5-25</a:t>
            </a:fld>
            <a:endParaRPr lang="zh-CN" altLang="en-US"/>
          </a:p>
        </p:txBody>
      </p:sp>
      <p:sp>
        <p:nvSpPr>
          <p:cNvPr id="5" name="Footer Placeholder 4"/>
          <p:cNvSpPr>
            <a:spLocks noGrp="1"/>
          </p:cNvSpPr>
          <p:nvPr>
            <p:ph type="ftr" sz="quarter" idx="3"/>
          </p:nvPr>
        </p:nvSpPr>
        <p:spPr>
          <a:xfrm>
            <a:off x="14310216" y="30029349"/>
            <a:ext cx="14580215" cy="1724962"/>
          </a:xfrm>
          <a:prstGeom prst="rect">
            <a:avLst/>
          </a:prstGeom>
        </p:spPr>
        <p:txBody>
          <a:bodyPr vert="horz" lIns="91440" tIns="45720" rIns="91440" bIns="45720" rtlCol="0" anchor="ctr"/>
          <a:lstStyle>
            <a:lvl1pPr algn="ctr">
              <a:defRPr sz="5669">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30510450" y="30029349"/>
            <a:ext cx="9720144" cy="1724962"/>
          </a:xfrm>
          <a:prstGeom prst="rect">
            <a:avLst/>
          </a:prstGeom>
        </p:spPr>
        <p:txBody>
          <a:bodyPr vert="horz" lIns="91440" tIns="45720" rIns="91440" bIns="45720" rtlCol="0" anchor="ctr"/>
          <a:lstStyle>
            <a:lvl1pPr algn="r">
              <a:defRPr sz="5669">
                <a:solidFill>
                  <a:schemeClr val="tx1">
                    <a:tint val="75000"/>
                  </a:schemeClr>
                </a:solidFill>
              </a:defRPr>
            </a:lvl1pPr>
          </a:lstStyle>
          <a:p>
            <a:fld id="{64D081D0-3E95-4E0E-B1D8-F2108ADF6224}" type="slidenum">
              <a:rPr lang="zh-CN" altLang="en-US" smtClean="0"/>
              <a:pPr/>
              <a:t>‹#›</a:t>
            </a:fld>
            <a:endParaRPr lang="zh-CN" altLang="en-US"/>
          </a:p>
        </p:txBody>
      </p:sp>
    </p:spTree>
    <p:extLst>
      <p:ext uri="{BB962C8B-B14F-4D97-AF65-F5344CB8AC3E}">
        <p14:creationId xmlns="" xmlns:p14="http://schemas.microsoft.com/office/powerpoint/2010/main" val="23755146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4319954" rtl="0" eaLnBrk="1" latinLnBrk="0" hangingPunct="1">
        <a:lnSpc>
          <a:spcPct val="90000"/>
        </a:lnSpc>
        <a:spcBef>
          <a:spcPct val="0"/>
        </a:spcBef>
        <a:buNone/>
        <a:defRPr sz="20788" kern="1200">
          <a:solidFill>
            <a:schemeClr val="tx1"/>
          </a:solidFill>
          <a:latin typeface="+mj-lt"/>
          <a:ea typeface="+mj-ea"/>
          <a:cs typeface="+mj-cs"/>
        </a:defRPr>
      </a:lvl1pPr>
    </p:titleStyle>
    <p:bodyStyle>
      <a:lvl1pPr marL="1079989" indent="-1079989" algn="l" defTabSz="4319954" rtl="0" eaLnBrk="1" latinLnBrk="0" hangingPunct="1">
        <a:lnSpc>
          <a:spcPct val="90000"/>
        </a:lnSpc>
        <a:spcBef>
          <a:spcPts val="4724"/>
        </a:spcBef>
        <a:buFont typeface="Arial" panose="020B0604020202020204" pitchFamily="34" charset="0"/>
        <a:buChar char="•"/>
        <a:defRPr sz="13228" kern="1200">
          <a:solidFill>
            <a:schemeClr val="tx1"/>
          </a:solidFill>
          <a:latin typeface="+mn-lt"/>
          <a:ea typeface="+mn-ea"/>
          <a:cs typeface="+mn-cs"/>
        </a:defRPr>
      </a:lvl1pPr>
      <a:lvl2pPr marL="3239965" indent="-1079989" algn="l" defTabSz="4319954" rtl="0" eaLnBrk="1" latinLnBrk="0" hangingPunct="1">
        <a:lnSpc>
          <a:spcPct val="90000"/>
        </a:lnSpc>
        <a:spcBef>
          <a:spcPts val="2363"/>
        </a:spcBef>
        <a:buFont typeface="Arial" panose="020B0604020202020204" pitchFamily="34" charset="0"/>
        <a:buChar char="•"/>
        <a:defRPr sz="11338" kern="1200">
          <a:solidFill>
            <a:schemeClr val="tx1"/>
          </a:solidFill>
          <a:latin typeface="+mn-lt"/>
          <a:ea typeface="+mn-ea"/>
          <a:cs typeface="+mn-cs"/>
        </a:defRPr>
      </a:lvl2pPr>
      <a:lvl3pPr marL="5399943" indent="-1079989" algn="l" defTabSz="4319954" rtl="0" eaLnBrk="1" latinLnBrk="0" hangingPunct="1">
        <a:lnSpc>
          <a:spcPct val="90000"/>
        </a:lnSpc>
        <a:spcBef>
          <a:spcPts val="2363"/>
        </a:spcBef>
        <a:buFont typeface="Arial" panose="020B0604020202020204" pitchFamily="34" charset="0"/>
        <a:buChar char="•"/>
        <a:defRPr sz="9449" kern="1200">
          <a:solidFill>
            <a:schemeClr val="tx1"/>
          </a:solidFill>
          <a:latin typeface="+mn-lt"/>
          <a:ea typeface="+mn-ea"/>
          <a:cs typeface="+mn-cs"/>
        </a:defRPr>
      </a:lvl3pPr>
      <a:lvl4pPr marL="7559919" indent="-1079989" algn="l" defTabSz="4319954" rtl="0" eaLnBrk="1" latinLnBrk="0" hangingPunct="1">
        <a:lnSpc>
          <a:spcPct val="90000"/>
        </a:lnSpc>
        <a:spcBef>
          <a:spcPts val="2363"/>
        </a:spcBef>
        <a:buFont typeface="Arial" panose="020B0604020202020204" pitchFamily="34" charset="0"/>
        <a:buChar char="•"/>
        <a:defRPr sz="8504" kern="1200">
          <a:solidFill>
            <a:schemeClr val="tx1"/>
          </a:solidFill>
          <a:latin typeface="+mn-lt"/>
          <a:ea typeface="+mn-ea"/>
          <a:cs typeface="+mn-cs"/>
        </a:defRPr>
      </a:lvl4pPr>
      <a:lvl5pPr marL="9719897" indent="-1079989" algn="l" defTabSz="4319954" rtl="0" eaLnBrk="1" latinLnBrk="0" hangingPunct="1">
        <a:lnSpc>
          <a:spcPct val="90000"/>
        </a:lnSpc>
        <a:spcBef>
          <a:spcPts val="2363"/>
        </a:spcBef>
        <a:buFont typeface="Arial" panose="020B0604020202020204" pitchFamily="34" charset="0"/>
        <a:buChar char="•"/>
        <a:defRPr sz="8504" kern="1200">
          <a:solidFill>
            <a:schemeClr val="tx1"/>
          </a:solidFill>
          <a:latin typeface="+mn-lt"/>
          <a:ea typeface="+mn-ea"/>
          <a:cs typeface="+mn-cs"/>
        </a:defRPr>
      </a:lvl5pPr>
      <a:lvl6pPr marL="11879874" indent="-1079989" algn="l" defTabSz="4319954" rtl="0" eaLnBrk="1" latinLnBrk="0" hangingPunct="1">
        <a:lnSpc>
          <a:spcPct val="90000"/>
        </a:lnSpc>
        <a:spcBef>
          <a:spcPts val="2363"/>
        </a:spcBef>
        <a:buFont typeface="Arial" panose="020B0604020202020204" pitchFamily="34" charset="0"/>
        <a:buChar char="•"/>
        <a:defRPr sz="8504" kern="1200">
          <a:solidFill>
            <a:schemeClr val="tx1"/>
          </a:solidFill>
          <a:latin typeface="+mn-lt"/>
          <a:ea typeface="+mn-ea"/>
          <a:cs typeface="+mn-cs"/>
        </a:defRPr>
      </a:lvl6pPr>
      <a:lvl7pPr marL="14039850" indent="-1079989" algn="l" defTabSz="4319954" rtl="0" eaLnBrk="1" latinLnBrk="0" hangingPunct="1">
        <a:lnSpc>
          <a:spcPct val="90000"/>
        </a:lnSpc>
        <a:spcBef>
          <a:spcPts val="2363"/>
        </a:spcBef>
        <a:buFont typeface="Arial" panose="020B0604020202020204" pitchFamily="34" charset="0"/>
        <a:buChar char="•"/>
        <a:defRPr sz="8504" kern="1200">
          <a:solidFill>
            <a:schemeClr val="tx1"/>
          </a:solidFill>
          <a:latin typeface="+mn-lt"/>
          <a:ea typeface="+mn-ea"/>
          <a:cs typeface="+mn-cs"/>
        </a:defRPr>
      </a:lvl7pPr>
      <a:lvl8pPr marL="16199828" indent="-1079989" algn="l" defTabSz="4319954" rtl="0" eaLnBrk="1" latinLnBrk="0" hangingPunct="1">
        <a:lnSpc>
          <a:spcPct val="90000"/>
        </a:lnSpc>
        <a:spcBef>
          <a:spcPts val="2363"/>
        </a:spcBef>
        <a:buFont typeface="Arial" panose="020B0604020202020204" pitchFamily="34" charset="0"/>
        <a:buChar char="•"/>
        <a:defRPr sz="8504" kern="1200">
          <a:solidFill>
            <a:schemeClr val="tx1"/>
          </a:solidFill>
          <a:latin typeface="+mn-lt"/>
          <a:ea typeface="+mn-ea"/>
          <a:cs typeface="+mn-cs"/>
        </a:defRPr>
      </a:lvl8pPr>
      <a:lvl9pPr marL="18359804" indent="-1079989" algn="l" defTabSz="4319954" rtl="0" eaLnBrk="1" latinLnBrk="0" hangingPunct="1">
        <a:lnSpc>
          <a:spcPct val="90000"/>
        </a:lnSpc>
        <a:spcBef>
          <a:spcPts val="2363"/>
        </a:spcBef>
        <a:buFont typeface="Arial" panose="020B0604020202020204" pitchFamily="34" charset="0"/>
        <a:buChar char="•"/>
        <a:defRPr sz="8504" kern="1200">
          <a:solidFill>
            <a:schemeClr val="tx1"/>
          </a:solidFill>
          <a:latin typeface="+mn-lt"/>
          <a:ea typeface="+mn-ea"/>
          <a:cs typeface="+mn-cs"/>
        </a:defRPr>
      </a:lvl9pPr>
    </p:bodyStyle>
    <p:otherStyle>
      <a:defPPr>
        <a:defRPr lang="en-US"/>
      </a:defPPr>
      <a:lvl1pPr marL="0" algn="l" defTabSz="4319954" rtl="0" eaLnBrk="1" latinLnBrk="0" hangingPunct="1">
        <a:defRPr sz="8504" kern="1200">
          <a:solidFill>
            <a:schemeClr val="tx1"/>
          </a:solidFill>
          <a:latin typeface="+mn-lt"/>
          <a:ea typeface="+mn-ea"/>
          <a:cs typeface="+mn-cs"/>
        </a:defRPr>
      </a:lvl1pPr>
      <a:lvl2pPr marL="2159978" algn="l" defTabSz="4319954" rtl="0" eaLnBrk="1" latinLnBrk="0" hangingPunct="1">
        <a:defRPr sz="8504" kern="1200">
          <a:solidFill>
            <a:schemeClr val="tx1"/>
          </a:solidFill>
          <a:latin typeface="+mn-lt"/>
          <a:ea typeface="+mn-ea"/>
          <a:cs typeface="+mn-cs"/>
        </a:defRPr>
      </a:lvl2pPr>
      <a:lvl3pPr marL="4319954" algn="l" defTabSz="4319954" rtl="0" eaLnBrk="1" latinLnBrk="0" hangingPunct="1">
        <a:defRPr sz="8504" kern="1200">
          <a:solidFill>
            <a:schemeClr val="tx1"/>
          </a:solidFill>
          <a:latin typeface="+mn-lt"/>
          <a:ea typeface="+mn-ea"/>
          <a:cs typeface="+mn-cs"/>
        </a:defRPr>
      </a:lvl3pPr>
      <a:lvl4pPr marL="6479931" algn="l" defTabSz="4319954" rtl="0" eaLnBrk="1" latinLnBrk="0" hangingPunct="1">
        <a:defRPr sz="8504" kern="1200">
          <a:solidFill>
            <a:schemeClr val="tx1"/>
          </a:solidFill>
          <a:latin typeface="+mn-lt"/>
          <a:ea typeface="+mn-ea"/>
          <a:cs typeface="+mn-cs"/>
        </a:defRPr>
      </a:lvl4pPr>
      <a:lvl5pPr marL="8639908" algn="l" defTabSz="4319954" rtl="0" eaLnBrk="1" latinLnBrk="0" hangingPunct="1">
        <a:defRPr sz="8504" kern="1200">
          <a:solidFill>
            <a:schemeClr val="tx1"/>
          </a:solidFill>
          <a:latin typeface="+mn-lt"/>
          <a:ea typeface="+mn-ea"/>
          <a:cs typeface="+mn-cs"/>
        </a:defRPr>
      </a:lvl5pPr>
      <a:lvl6pPr marL="10799885" algn="l" defTabSz="4319954" rtl="0" eaLnBrk="1" latinLnBrk="0" hangingPunct="1">
        <a:defRPr sz="8504" kern="1200">
          <a:solidFill>
            <a:schemeClr val="tx1"/>
          </a:solidFill>
          <a:latin typeface="+mn-lt"/>
          <a:ea typeface="+mn-ea"/>
          <a:cs typeface="+mn-cs"/>
        </a:defRPr>
      </a:lvl6pPr>
      <a:lvl7pPr marL="12959862" algn="l" defTabSz="4319954" rtl="0" eaLnBrk="1" latinLnBrk="0" hangingPunct="1">
        <a:defRPr sz="8504" kern="1200">
          <a:solidFill>
            <a:schemeClr val="tx1"/>
          </a:solidFill>
          <a:latin typeface="+mn-lt"/>
          <a:ea typeface="+mn-ea"/>
          <a:cs typeface="+mn-cs"/>
        </a:defRPr>
      </a:lvl7pPr>
      <a:lvl8pPr marL="15119839" algn="l" defTabSz="4319954" rtl="0" eaLnBrk="1" latinLnBrk="0" hangingPunct="1">
        <a:defRPr sz="8504" kern="1200">
          <a:solidFill>
            <a:schemeClr val="tx1"/>
          </a:solidFill>
          <a:latin typeface="+mn-lt"/>
          <a:ea typeface="+mn-ea"/>
          <a:cs typeface="+mn-cs"/>
        </a:defRPr>
      </a:lvl8pPr>
      <a:lvl9pPr marL="17279816" algn="l" defTabSz="4319954" rtl="0" eaLnBrk="1" latinLnBrk="0" hangingPunct="1">
        <a:defRPr sz="850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11.jpeg"/><Relationship Id="rId18" Type="http://schemas.openxmlformats.org/officeDocument/2006/relationships/image" Target="../media/image16.jpeg"/><Relationship Id="rId3" Type="http://schemas.openxmlformats.org/officeDocument/2006/relationships/image" Target="../media/image1.jpeg"/><Relationship Id="rId7" Type="http://schemas.openxmlformats.org/officeDocument/2006/relationships/image" Target="../media/image5.jpeg"/><Relationship Id="rId12" Type="http://schemas.openxmlformats.org/officeDocument/2006/relationships/image" Target="../media/image10.jpeg"/><Relationship Id="rId17" Type="http://schemas.openxmlformats.org/officeDocument/2006/relationships/image" Target="../media/image15.jpeg"/><Relationship Id="rId2" Type="http://schemas.openxmlformats.org/officeDocument/2006/relationships/notesSlide" Target="../notesSlides/notesSlide1.xml"/><Relationship Id="rId16" Type="http://schemas.openxmlformats.org/officeDocument/2006/relationships/image" Target="../media/image14.jpe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jpeg"/><Relationship Id="rId5" Type="http://schemas.openxmlformats.org/officeDocument/2006/relationships/image" Target="../media/image3.jpeg"/><Relationship Id="rId15" Type="http://schemas.openxmlformats.org/officeDocument/2006/relationships/image" Target="../media/image13.png"/><Relationship Id="rId10" Type="http://schemas.openxmlformats.org/officeDocument/2006/relationships/image" Target="../media/image8.jpeg"/><Relationship Id="rId4" Type="http://schemas.openxmlformats.org/officeDocument/2006/relationships/image" Target="../media/image2.jpeg"/><Relationship Id="rId9" Type="http://schemas.openxmlformats.org/officeDocument/2006/relationships/image" Target="../media/image7.jpeg"/><Relationship Id="rId1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4" name="矩形 3"/>
          <p:cNvSpPr/>
          <p:nvPr/>
        </p:nvSpPr>
        <p:spPr>
          <a:xfrm>
            <a:off x="76201" y="2247899"/>
            <a:ext cx="10080000" cy="1447800"/>
          </a:xfrm>
          <a:prstGeom prst="rect">
            <a:avLst/>
          </a:prstGeom>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effectLst>
            <a:outerShdw blurRad="762000" dist="38100" dir="18900000" algn="bl"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rtlCol="0" anchor="ctr"/>
          <a:lstStyle/>
          <a:p>
            <a:pPr algn="ctr"/>
            <a:r>
              <a:rPr lang="zh-CN" altLang="en-US" sz="5400" dirty="0">
                <a:ln w="9525">
                  <a:solidFill>
                    <a:schemeClr val="bg1"/>
                  </a:solidFill>
                  <a:prstDash val="solid"/>
                </a:ln>
                <a:solidFill>
                  <a:schemeClr val="tx1">
                    <a:lumMod val="95000"/>
                    <a:lumOff val="5000"/>
                  </a:schemeClr>
                </a:solidFill>
                <a:latin typeface="华文琥珀" panose="02010800040101010101" pitchFamily="2" charset="-122"/>
                <a:ea typeface="华文琥珀" panose="02010800040101010101" pitchFamily="2" charset="-122"/>
              </a:rPr>
              <a:t>学院概况</a:t>
            </a:r>
            <a:endParaRPr lang="en-US" altLang="zh-CN" sz="5400" dirty="0">
              <a:ln w="9525">
                <a:solidFill>
                  <a:schemeClr val="bg1"/>
                </a:solidFill>
                <a:prstDash val="solid"/>
              </a:ln>
              <a:solidFill>
                <a:schemeClr val="tx1">
                  <a:lumMod val="95000"/>
                  <a:lumOff val="5000"/>
                </a:schemeClr>
              </a:solidFill>
              <a:latin typeface="华文琥珀" panose="02010800040101010101" pitchFamily="2" charset="-122"/>
              <a:ea typeface="华文琥珀" panose="02010800040101010101" pitchFamily="2" charset="-122"/>
            </a:endParaRPr>
          </a:p>
        </p:txBody>
      </p:sp>
      <p:sp>
        <p:nvSpPr>
          <p:cNvPr id="11" name="矩形 10"/>
          <p:cNvSpPr/>
          <p:nvPr/>
        </p:nvSpPr>
        <p:spPr>
          <a:xfrm>
            <a:off x="33044438" y="2247899"/>
            <a:ext cx="10080000" cy="1447800"/>
          </a:xfrm>
          <a:prstGeom prst="rect">
            <a:avLst/>
          </a:prstGeom>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effectLst>
            <a:outerShdw blurRad="635000" dist="38100" dir="13500000" algn="br" rotWithShape="0">
              <a:prstClr val="black">
                <a:alpha val="40000"/>
              </a:prstClr>
            </a:outerShdw>
          </a:effectLst>
        </p:spPr>
        <p:style>
          <a:lnRef idx="1">
            <a:schemeClr val="accent2"/>
          </a:lnRef>
          <a:fillRef idx="2">
            <a:schemeClr val="accent2"/>
          </a:fillRef>
          <a:effectRef idx="1">
            <a:schemeClr val="accent2"/>
          </a:effectRef>
          <a:fontRef idx="minor">
            <a:schemeClr val="dk1"/>
          </a:fontRef>
        </p:style>
        <p:txBody>
          <a:bodyPr rtlCol="0" anchor="ctr"/>
          <a:lstStyle/>
          <a:p>
            <a:pPr algn="ctr"/>
            <a:r>
              <a:rPr lang="zh-CN" altLang="en-US" sz="5400" dirty="0">
                <a:ln w="9525">
                  <a:solidFill>
                    <a:schemeClr val="bg1"/>
                  </a:solidFill>
                  <a:prstDash val="solid"/>
                </a:ln>
                <a:solidFill>
                  <a:schemeClr val="tx1">
                    <a:lumMod val="95000"/>
                    <a:lumOff val="5000"/>
                  </a:schemeClr>
                </a:solidFill>
                <a:latin typeface="华文琥珀" panose="02010800040101010101" pitchFamily="2" charset="-122"/>
                <a:ea typeface="华文琥珀" panose="02010800040101010101" pitchFamily="2" charset="-122"/>
              </a:rPr>
              <a:t>人才培养</a:t>
            </a:r>
            <a:endParaRPr lang="en-US" altLang="zh-CN" sz="5400" dirty="0">
              <a:ln w="9525">
                <a:solidFill>
                  <a:schemeClr val="bg1"/>
                </a:solidFill>
                <a:prstDash val="solid"/>
              </a:ln>
              <a:solidFill>
                <a:schemeClr val="tx1">
                  <a:lumMod val="95000"/>
                  <a:lumOff val="5000"/>
                </a:schemeClr>
              </a:solidFill>
              <a:latin typeface="华文琥珀" panose="02010800040101010101" pitchFamily="2" charset="-122"/>
              <a:ea typeface="华文琥珀" panose="02010800040101010101" pitchFamily="2" charset="-122"/>
            </a:endParaRPr>
          </a:p>
        </p:txBody>
      </p:sp>
      <p:sp>
        <p:nvSpPr>
          <p:cNvPr id="12" name="矩形 11"/>
          <p:cNvSpPr/>
          <p:nvPr/>
        </p:nvSpPr>
        <p:spPr>
          <a:xfrm>
            <a:off x="10995046" y="2247100"/>
            <a:ext cx="10080000" cy="1448600"/>
          </a:xfrm>
          <a:prstGeom prst="rect">
            <a:avLst/>
          </a:prstGeo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effectLst>
            <a:outerShdw blurRad="635000" dist="38100" dir="18900000" algn="bl"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rtlCol="0" anchor="ctr"/>
          <a:lstStyle/>
          <a:p>
            <a:pPr algn="ctr"/>
            <a:r>
              <a:rPr lang="zh-CN" altLang="en-US" sz="5400" dirty="0" smtClean="0">
                <a:ln w="9525">
                  <a:solidFill>
                    <a:schemeClr val="bg1"/>
                  </a:solidFill>
                  <a:prstDash val="solid"/>
                </a:ln>
                <a:solidFill>
                  <a:schemeClr val="tx1">
                    <a:lumMod val="95000"/>
                    <a:lumOff val="5000"/>
                  </a:schemeClr>
                </a:solidFill>
                <a:latin typeface="华文琥珀" panose="02010800040101010101" pitchFamily="2" charset="-122"/>
                <a:ea typeface="华文琥珀" panose="02010800040101010101" pitchFamily="2" charset="-122"/>
              </a:rPr>
              <a:t>学科专业</a:t>
            </a:r>
            <a:endParaRPr lang="en-US" altLang="zh-CN" sz="5400" dirty="0">
              <a:ln w="9525">
                <a:solidFill>
                  <a:schemeClr val="bg1"/>
                </a:solidFill>
                <a:prstDash val="solid"/>
              </a:ln>
              <a:solidFill>
                <a:schemeClr val="tx1">
                  <a:lumMod val="95000"/>
                  <a:lumOff val="5000"/>
                </a:schemeClr>
              </a:solidFill>
              <a:latin typeface="华文琥珀" panose="02010800040101010101" pitchFamily="2" charset="-122"/>
              <a:ea typeface="华文琥珀" panose="02010800040101010101" pitchFamily="2" charset="-122"/>
            </a:endParaRPr>
          </a:p>
        </p:txBody>
      </p:sp>
      <p:sp>
        <p:nvSpPr>
          <p:cNvPr id="13" name="矩形 12"/>
          <p:cNvSpPr/>
          <p:nvPr/>
        </p:nvSpPr>
        <p:spPr>
          <a:xfrm>
            <a:off x="22058939" y="2247899"/>
            <a:ext cx="10080000" cy="1447800"/>
          </a:xfrm>
          <a:prstGeom prst="rect">
            <a:avLst/>
          </a:prstGeom>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effectLst>
            <a:outerShdw blurRad="635000" dist="38100" dir="18900000" algn="b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zh-CN" altLang="en-US" sz="5400" dirty="0">
                <a:ln w="9525">
                  <a:solidFill>
                    <a:schemeClr val="bg1"/>
                  </a:solidFill>
                  <a:prstDash val="solid"/>
                </a:ln>
                <a:solidFill>
                  <a:schemeClr val="tx1">
                    <a:lumMod val="95000"/>
                    <a:lumOff val="5000"/>
                  </a:schemeClr>
                </a:solidFill>
                <a:latin typeface="华文琥珀" panose="02010800040101010101" pitchFamily="2" charset="-122"/>
                <a:ea typeface="华文琥珀" panose="02010800040101010101" pitchFamily="2" charset="-122"/>
              </a:rPr>
              <a:t>科学研究</a:t>
            </a:r>
            <a:endParaRPr lang="en-US" altLang="zh-CN" sz="5400" dirty="0">
              <a:ln w="9525">
                <a:solidFill>
                  <a:schemeClr val="bg1"/>
                </a:solidFill>
                <a:prstDash val="solid"/>
              </a:ln>
              <a:solidFill>
                <a:schemeClr val="tx1">
                  <a:lumMod val="95000"/>
                  <a:lumOff val="5000"/>
                </a:schemeClr>
              </a:solidFill>
              <a:latin typeface="华文琥珀" panose="02010800040101010101" pitchFamily="2" charset="-122"/>
              <a:ea typeface="华文琥珀" panose="02010800040101010101" pitchFamily="2" charset="-122"/>
            </a:endParaRPr>
          </a:p>
        </p:txBody>
      </p:sp>
      <p:sp>
        <p:nvSpPr>
          <p:cNvPr id="15" name="矩形 14"/>
          <p:cNvSpPr/>
          <p:nvPr/>
        </p:nvSpPr>
        <p:spPr>
          <a:xfrm>
            <a:off x="33044438" y="13888067"/>
            <a:ext cx="10080000" cy="1447800"/>
          </a:xfrm>
          <a:prstGeom prst="rect">
            <a:avLst/>
          </a:prstGeom>
          <a:gradFill flip="none" rotWithShape="1">
            <a:gsLst>
              <a:gs pos="0">
                <a:schemeClr val="accent2">
                  <a:lumMod val="5000"/>
                  <a:lumOff val="95000"/>
                </a:schemeClr>
              </a:gs>
              <a:gs pos="74000">
                <a:srgbClr val="EFA3F7"/>
              </a:gs>
              <a:gs pos="83000">
                <a:srgbClr val="EFA3F7"/>
              </a:gs>
              <a:gs pos="100000">
                <a:srgbClr val="EFA3F7"/>
              </a:gs>
            </a:gsLst>
            <a:lin ang="5400000" scaled="1"/>
            <a:tileRect/>
          </a:gradFill>
          <a:ln>
            <a:solidFill>
              <a:srgbClr val="EFA3F7"/>
            </a:solidFill>
          </a:ln>
          <a:effectLst>
            <a:outerShdw blurRad="635000" dist="38100" dir="13500000" algn="br" rotWithShape="0">
              <a:prstClr val="black">
                <a:alpha val="40000"/>
              </a:prstClr>
            </a:outerShdw>
          </a:effectLst>
        </p:spPr>
        <p:style>
          <a:lnRef idx="1">
            <a:schemeClr val="accent2"/>
          </a:lnRef>
          <a:fillRef idx="2">
            <a:schemeClr val="accent2"/>
          </a:fillRef>
          <a:effectRef idx="1">
            <a:schemeClr val="accent2"/>
          </a:effectRef>
          <a:fontRef idx="minor">
            <a:schemeClr val="dk1"/>
          </a:fontRef>
        </p:style>
        <p:txBody>
          <a:bodyPr rtlCol="0" anchor="ctr"/>
          <a:lstStyle/>
          <a:p>
            <a:pPr algn="ctr"/>
            <a:r>
              <a:rPr lang="zh-CN" altLang="en-US" sz="5400" dirty="0">
                <a:ln w="9525">
                  <a:solidFill>
                    <a:schemeClr val="bg1"/>
                  </a:solidFill>
                  <a:prstDash val="solid"/>
                </a:ln>
                <a:solidFill>
                  <a:schemeClr val="tx1">
                    <a:lumMod val="95000"/>
                    <a:lumOff val="5000"/>
                  </a:schemeClr>
                </a:solidFill>
                <a:latin typeface="华文琥珀" panose="02010800040101010101" pitchFamily="2" charset="-122"/>
                <a:ea typeface="华文琥珀" panose="02010800040101010101" pitchFamily="2" charset="-122"/>
              </a:rPr>
              <a:t>社会服务</a:t>
            </a:r>
            <a:r>
              <a:rPr lang="en-US" altLang="zh-CN" sz="5400" dirty="0">
                <a:ln w="9525">
                  <a:solidFill>
                    <a:schemeClr val="bg1"/>
                  </a:solidFill>
                  <a:prstDash val="solid"/>
                </a:ln>
                <a:solidFill>
                  <a:schemeClr val="tx1">
                    <a:lumMod val="95000"/>
                    <a:lumOff val="5000"/>
                  </a:schemeClr>
                </a:solidFill>
                <a:latin typeface="华文琥珀" panose="02010800040101010101" pitchFamily="2" charset="-122"/>
                <a:ea typeface="华文琥珀" panose="02010800040101010101" pitchFamily="2" charset="-122"/>
              </a:rPr>
              <a:t>&amp;</a:t>
            </a:r>
            <a:r>
              <a:rPr lang="zh-CN" altLang="en-US" sz="5400" dirty="0">
                <a:ln w="9525">
                  <a:solidFill>
                    <a:schemeClr val="bg1"/>
                  </a:solidFill>
                  <a:prstDash val="solid"/>
                </a:ln>
                <a:solidFill>
                  <a:schemeClr val="tx1">
                    <a:lumMod val="95000"/>
                    <a:lumOff val="5000"/>
                  </a:schemeClr>
                </a:solidFill>
                <a:latin typeface="华文琥珀" panose="02010800040101010101" pitchFamily="2" charset="-122"/>
                <a:ea typeface="华文琥珀" panose="02010800040101010101" pitchFamily="2" charset="-122"/>
              </a:rPr>
              <a:t>合作交流</a:t>
            </a:r>
            <a:endParaRPr lang="en-US" altLang="zh-CN" sz="5400" dirty="0">
              <a:ln w="9525">
                <a:solidFill>
                  <a:schemeClr val="bg1"/>
                </a:solidFill>
                <a:prstDash val="solid"/>
              </a:ln>
              <a:solidFill>
                <a:schemeClr val="tx1">
                  <a:lumMod val="95000"/>
                  <a:lumOff val="5000"/>
                </a:schemeClr>
              </a:solidFill>
              <a:latin typeface="华文琥珀" panose="02010800040101010101" pitchFamily="2" charset="-122"/>
              <a:ea typeface="华文琥珀" panose="02010800040101010101" pitchFamily="2" charset="-122"/>
            </a:endParaRPr>
          </a:p>
        </p:txBody>
      </p:sp>
      <p:sp>
        <p:nvSpPr>
          <p:cNvPr id="17" name="文本框 16"/>
          <p:cNvSpPr txBox="1"/>
          <p:nvPr/>
        </p:nvSpPr>
        <p:spPr>
          <a:xfrm>
            <a:off x="16429976" y="139700"/>
            <a:ext cx="10897562" cy="1569660"/>
          </a:xfrm>
          <a:prstGeom prst="rect">
            <a:avLst/>
          </a:prstGeom>
          <a:noFill/>
          <a:ln>
            <a:noFill/>
          </a:ln>
          <a:effectLst/>
        </p:spPr>
        <p:txBody>
          <a:bodyPr wrap="square" rtlCol="0">
            <a:spAutoFit/>
          </a:bodyPr>
          <a:lstStyle/>
          <a:p>
            <a:r>
              <a:rPr lang="zh-CN" altLang="en-US" sz="9600" b="1" spc="600" dirty="0">
                <a:gradFill flip="none" rotWithShape="1">
                  <a:gsLst>
                    <a:gs pos="0">
                      <a:schemeClr val="accent5">
                        <a:lumMod val="40000"/>
                        <a:lumOff val="60000"/>
                      </a:schemeClr>
                    </a:gs>
                    <a:gs pos="15000">
                      <a:schemeClr val="accent5">
                        <a:lumMod val="95000"/>
                        <a:lumOff val="5000"/>
                      </a:schemeClr>
                    </a:gs>
                    <a:gs pos="100000">
                      <a:schemeClr val="accent5">
                        <a:lumMod val="60000"/>
                      </a:schemeClr>
                    </a:gs>
                  </a:gsLst>
                  <a:path path="rect">
                    <a:fillToRect l="100000" t="100000"/>
                  </a:path>
                  <a:tileRect r="-100000" b="-100000"/>
                </a:gradFill>
                <a:effectLst>
                  <a:outerShdw blurRad="38100" dist="38100" dir="2700000" algn="tl">
                    <a:srgbClr val="000000">
                      <a:alpha val="43137"/>
                    </a:srgbClr>
                  </a:outerShdw>
                </a:effectLst>
                <a:latin typeface="方正姚体" panose="02010601030101010101" pitchFamily="2" charset="-122"/>
                <a:ea typeface="方正姚体" panose="02010601030101010101" pitchFamily="2" charset="-122"/>
              </a:rPr>
              <a:t>海南大学食品学院</a:t>
            </a:r>
          </a:p>
        </p:txBody>
      </p:sp>
      <p:sp>
        <p:nvSpPr>
          <p:cNvPr id="22" name="矩形 21"/>
          <p:cNvSpPr/>
          <p:nvPr/>
        </p:nvSpPr>
        <p:spPr>
          <a:xfrm>
            <a:off x="178765" y="4101372"/>
            <a:ext cx="9977437" cy="3909404"/>
          </a:xfrm>
          <a:prstGeom prst="rect">
            <a:avLst/>
          </a:prstGeom>
        </p:spPr>
        <p:txBody>
          <a:bodyPr wrap="square">
            <a:spAutoFit/>
          </a:bodyPr>
          <a:lstStyle/>
          <a:p>
            <a:pPr algn="just"/>
            <a:r>
              <a:rPr lang="en-US" altLang="zh-CN" sz="4800" kern="100" dirty="0">
                <a:latin typeface="微软雅黑" panose="020B0503020204020204" pitchFamily="34" charset="-122"/>
                <a:ea typeface="微软雅黑" panose="020B0503020204020204" pitchFamily="34" charset="-122"/>
                <a:cs typeface="Times New Roman" panose="02020603050405020304" pitchFamily="18" charset="0"/>
              </a:rPr>
              <a:t>    </a:t>
            </a:r>
            <a:r>
              <a:rPr lang="zh-CN" altLang="zh-CN" sz="4001" kern="100" dirty="0">
                <a:latin typeface="微软雅黑" panose="020B0503020204020204" pitchFamily="34" charset="-122"/>
                <a:ea typeface="微软雅黑" panose="020B0503020204020204" pitchFamily="34" charset="-122"/>
                <a:cs typeface="Times New Roman" panose="02020603050405020304" pitchFamily="18" charset="0"/>
              </a:rPr>
              <a:t>海南大学食品学院由华南热带农业大学理工学院食品科学与工程系和原海南大学海洋学院食品科学与工程系合并组建而成。现有</a:t>
            </a:r>
            <a:r>
              <a:rPr lang="en-US" altLang="zh-CN" sz="4001" kern="100" dirty="0">
                <a:latin typeface="微软雅黑" panose="020B0503020204020204" pitchFamily="34" charset="-122"/>
                <a:ea typeface="微软雅黑" panose="020B0503020204020204" pitchFamily="34" charset="-122"/>
              </a:rPr>
              <a:t>1</a:t>
            </a:r>
            <a:r>
              <a:rPr lang="zh-CN" altLang="zh-CN" sz="4001" kern="100" dirty="0">
                <a:latin typeface="微软雅黑" panose="020B0503020204020204" pitchFamily="34" charset="-122"/>
                <a:ea typeface="微软雅黑" panose="020B0503020204020204" pitchFamily="34" charset="-122"/>
                <a:cs typeface="Times New Roman" panose="02020603050405020304" pitchFamily="18" charset="0"/>
              </a:rPr>
              <a:t>个一级学科硕士学位授权点，</a:t>
            </a:r>
            <a:r>
              <a:rPr lang="en-US" altLang="zh-CN" sz="4001" kern="100" dirty="0">
                <a:latin typeface="微软雅黑" panose="020B0503020204020204" pitchFamily="34" charset="-122"/>
                <a:ea typeface="微软雅黑" panose="020B0503020204020204" pitchFamily="34" charset="-122"/>
              </a:rPr>
              <a:t>2</a:t>
            </a:r>
            <a:r>
              <a:rPr lang="zh-CN" altLang="zh-CN" sz="4001" kern="100" dirty="0">
                <a:latin typeface="微软雅黑" panose="020B0503020204020204" pitchFamily="34" charset="-122"/>
                <a:ea typeface="微软雅黑" panose="020B0503020204020204" pitchFamily="34" charset="-122"/>
                <a:cs typeface="Times New Roman" panose="02020603050405020304" pitchFamily="18" charset="0"/>
              </a:rPr>
              <a:t>个本科专业。在校本科生</a:t>
            </a:r>
            <a:r>
              <a:rPr lang="en-US" altLang="zh-CN" sz="4001" kern="100" dirty="0">
                <a:latin typeface="微软雅黑" panose="020B0503020204020204" pitchFamily="34" charset="-122"/>
                <a:ea typeface="微软雅黑" panose="020B0503020204020204" pitchFamily="34" charset="-122"/>
              </a:rPr>
              <a:t>1008</a:t>
            </a:r>
            <a:r>
              <a:rPr lang="zh-CN" altLang="zh-CN" sz="4001" kern="100" dirty="0">
                <a:latin typeface="微软雅黑" panose="020B0503020204020204" pitchFamily="34" charset="-122"/>
                <a:ea typeface="微软雅黑" panose="020B0503020204020204" pitchFamily="34" charset="-122"/>
                <a:cs typeface="Times New Roman" panose="02020603050405020304" pitchFamily="18" charset="0"/>
              </a:rPr>
              <a:t>人，研究生</a:t>
            </a:r>
            <a:r>
              <a:rPr lang="en-US" altLang="zh-CN" sz="4001" kern="100" dirty="0" smtClean="0">
                <a:latin typeface="微软雅黑" panose="020B0503020204020204" pitchFamily="34" charset="-122"/>
                <a:ea typeface="微软雅黑" panose="020B0503020204020204" pitchFamily="34" charset="-122"/>
              </a:rPr>
              <a:t>146</a:t>
            </a:r>
            <a:r>
              <a:rPr lang="zh-CN" altLang="zh-CN" sz="4001" kern="100" dirty="0" smtClean="0">
                <a:latin typeface="微软雅黑" panose="020B0503020204020204" pitchFamily="34" charset="-122"/>
                <a:ea typeface="微软雅黑" panose="020B0503020204020204" pitchFamily="34" charset="-122"/>
                <a:cs typeface="Times New Roman" panose="02020603050405020304" pitchFamily="18" charset="0"/>
              </a:rPr>
              <a:t>人</a:t>
            </a:r>
            <a:r>
              <a:rPr lang="zh-CN" altLang="zh-CN" sz="4001" kern="100" dirty="0">
                <a:latin typeface="微软雅黑" panose="020B0503020204020204" pitchFamily="34" charset="-122"/>
                <a:ea typeface="微软雅黑" panose="020B0503020204020204" pitchFamily="34" charset="-122"/>
                <a:cs typeface="Times New Roman" panose="02020603050405020304" pitchFamily="18" charset="0"/>
              </a:rPr>
              <a:t>。是我国第二批国务院批准硕士学位授予权单位。</a:t>
            </a:r>
            <a:endParaRPr lang="zh-CN" altLang="en-US" sz="4001" dirty="0">
              <a:latin typeface="微软雅黑" panose="020B0503020204020204" pitchFamily="34" charset="-122"/>
              <a:ea typeface="微软雅黑" panose="020B0503020204020204" pitchFamily="34" charset="-122"/>
            </a:endParaRPr>
          </a:p>
        </p:txBody>
      </p:sp>
      <p:sp>
        <p:nvSpPr>
          <p:cNvPr id="24" name="矩形 23"/>
          <p:cNvSpPr/>
          <p:nvPr/>
        </p:nvSpPr>
        <p:spPr>
          <a:xfrm>
            <a:off x="14035388" y="10686271"/>
            <a:ext cx="6976125" cy="2554545"/>
          </a:xfrm>
          <a:prstGeom prst="rect">
            <a:avLst/>
          </a:prstGeom>
        </p:spPr>
        <p:txBody>
          <a:bodyPr wrap="square">
            <a:spAutoFit/>
          </a:bodyPr>
          <a:lstStyle/>
          <a:p>
            <a:pPr algn="just"/>
            <a:r>
              <a:rPr lang="zh-CN" altLang="en-US" sz="4000" kern="100" dirty="0">
                <a:latin typeface="微软雅黑" panose="020B0503020204020204" pitchFamily="34" charset="-122"/>
                <a:ea typeface="微软雅黑" panose="020B0503020204020204" pitchFamily="34" charset="-122"/>
                <a:cs typeface="Times New Roman" panose="02020603050405020304" pitchFamily="18" charset="0"/>
              </a:rPr>
              <a:t> </a:t>
            </a:r>
            <a:r>
              <a:rPr lang="zh-CN" altLang="en-US" sz="4000" kern="100" dirty="0" smtClean="0">
                <a:latin typeface="微软雅黑" panose="020B0503020204020204" pitchFamily="34" charset="-122"/>
                <a:ea typeface="微软雅黑" panose="020B0503020204020204" pitchFamily="34" charset="-122"/>
                <a:cs typeface="Times New Roman" panose="02020603050405020304" pitchFamily="18" charset="0"/>
              </a:rPr>
              <a:t>   食品</a:t>
            </a:r>
            <a:r>
              <a:rPr lang="zh-CN" altLang="en-US" sz="4000" kern="100" dirty="0">
                <a:latin typeface="微软雅黑" pitchFamily="34" charset="-122"/>
                <a:ea typeface="微软雅黑" pitchFamily="34" charset="-122"/>
                <a:cs typeface="Times New Roman" panose="02020603050405020304" pitchFamily="18" charset="0"/>
              </a:rPr>
              <a:t>生物技术</a:t>
            </a:r>
            <a:r>
              <a:rPr lang="zh-CN" altLang="en-US" sz="4000" kern="100" dirty="0" smtClean="0">
                <a:latin typeface="微软雅黑" pitchFamily="34" charset="-122"/>
                <a:ea typeface="微软雅黑" pitchFamily="34" charset="-122"/>
                <a:cs typeface="Times New Roman" panose="02020603050405020304" pitchFamily="18" charset="0"/>
              </a:rPr>
              <a:t>团队：</a:t>
            </a:r>
            <a:r>
              <a:rPr lang="zh-CN" altLang="zh-CN" sz="4000" dirty="0" smtClean="0">
                <a:latin typeface="微软雅黑" pitchFamily="34" charset="-122"/>
                <a:ea typeface="微软雅黑" pitchFamily="34" charset="-122"/>
              </a:rPr>
              <a:t>现有</a:t>
            </a:r>
            <a:r>
              <a:rPr lang="en-US" altLang="zh-CN" sz="4000" dirty="0" smtClean="0">
                <a:latin typeface="微软雅黑" pitchFamily="34" charset="-122"/>
                <a:ea typeface="微软雅黑" pitchFamily="34" charset="-122"/>
              </a:rPr>
              <a:t>6</a:t>
            </a:r>
            <a:r>
              <a:rPr lang="zh-CN" altLang="zh-CN" sz="4000" dirty="0" smtClean="0">
                <a:latin typeface="微软雅黑" pitchFamily="34" charset="-122"/>
                <a:ea typeface="微软雅黑" pitchFamily="34" charset="-122"/>
              </a:rPr>
              <a:t>名成员</a:t>
            </a:r>
            <a:r>
              <a:rPr lang="zh-CN" altLang="en-US" sz="4000" dirty="0">
                <a:latin typeface="微软雅黑" pitchFamily="34" charset="-122"/>
                <a:ea typeface="微软雅黑" pitchFamily="34" charset="-122"/>
              </a:rPr>
              <a:t>，</a:t>
            </a:r>
            <a:r>
              <a:rPr lang="zh-CN" altLang="zh-CN" sz="4000" dirty="0" smtClean="0">
                <a:latin typeface="微软雅黑" pitchFamily="34" charset="-122"/>
                <a:ea typeface="微软雅黑" pitchFamily="34" charset="-122"/>
              </a:rPr>
              <a:t>主要</a:t>
            </a:r>
            <a:r>
              <a:rPr lang="zh-CN" altLang="zh-CN" sz="4000" dirty="0" smtClean="0">
                <a:latin typeface="微软雅黑" pitchFamily="34" charset="-122"/>
                <a:ea typeface="微软雅黑" pitchFamily="34" charset="-122"/>
              </a:rPr>
              <a:t>开展</a:t>
            </a:r>
            <a:r>
              <a:rPr lang="zh-CN" altLang="zh-CN" sz="4000" dirty="0" smtClean="0">
                <a:latin typeface="微软雅黑" pitchFamily="34" charset="-122"/>
                <a:ea typeface="微软雅黑" pitchFamily="34" charset="-122"/>
              </a:rPr>
              <a:t>热带农产品发酵与高值化</a:t>
            </a:r>
            <a:r>
              <a:rPr lang="zh-CN" altLang="zh-CN" sz="4000" dirty="0" smtClean="0">
                <a:latin typeface="微软雅黑" pitchFamily="34" charset="-122"/>
                <a:ea typeface="微软雅黑" pitchFamily="34" charset="-122"/>
              </a:rPr>
              <a:t>利用</a:t>
            </a:r>
            <a:r>
              <a:rPr lang="zh-CN" altLang="en-US" sz="4000" dirty="0" smtClean="0">
                <a:latin typeface="微软雅黑" pitchFamily="34" charset="-122"/>
                <a:ea typeface="微软雅黑" pitchFamily="34" charset="-122"/>
              </a:rPr>
              <a:t>、</a:t>
            </a:r>
            <a:r>
              <a:rPr lang="zh-CN" altLang="zh-CN" sz="4000" dirty="0" smtClean="0">
                <a:latin typeface="微软雅黑" pitchFamily="34" charset="-122"/>
                <a:ea typeface="微软雅黑" pitchFamily="34" charset="-122"/>
              </a:rPr>
              <a:t>热带特色微生物资源开发利用</a:t>
            </a:r>
            <a:r>
              <a:rPr lang="zh-CN" altLang="zh-CN" sz="4000" dirty="0" smtClean="0">
                <a:latin typeface="微软雅黑" pitchFamily="34" charset="-122"/>
                <a:ea typeface="微软雅黑" pitchFamily="34" charset="-122"/>
              </a:rPr>
              <a:t>等</a:t>
            </a:r>
            <a:r>
              <a:rPr lang="zh-CN" altLang="zh-CN" sz="4000" dirty="0">
                <a:latin typeface="微软雅黑" pitchFamily="34" charset="-122"/>
                <a:ea typeface="微软雅黑" pitchFamily="34" charset="-122"/>
              </a:rPr>
              <a:t>研究</a:t>
            </a:r>
            <a:r>
              <a:rPr lang="zh-CN" altLang="zh-CN" sz="4000" dirty="0" smtClean="0">
                <a:latin typeface="微软雅黑" pitchFamily="34" charset="-122"/>
                <a:ea typeface="微软雅黑" pitchFamily="34" charset="-122"/>
              </a:rPr>
              <a:t>。</a:t>
            </a:r>
            <a:endParaRPr lang="zh-CN" altLang="zh-CN" sz="4000" dirty="0">
              <a:latin typeface="微软雅黑" pitchFamily="34" charset="-122"/>
              <a:ea typeface="微软雅黑" pitchFamily="34" charset="-122"/>
            </a:endParaRPr>
          </a:p>
        </p:txBody>
      </p:sp>
      <p:sp>
        <p:nvSpPr>
          <p:cNvPr id="3" name="矩形 2"/>
          <p:cNvSpPr/>
          <p:nvPr/>
        </p:nvSpPr>
        <p:spPr>
          <a:xfrm>
            <a:off x="33044438" y="3997397"/>
            <a:ext cx="10080000" cy="4402103"/>
          </a:xfrm>
          <a:prstGeom prst="rect">
            <a:avLst/>
          </a:prstGeom>
        </p:spPr>
        <p:txBody>
          <a:bodyPr wrap="square">
            <a:spAutoFit/>
          </a:bodyPr>
          <a:lstStyle/>
          <a:p>
            <a:pPr algn="just"/>
            <a:r>
              <a:rPr lang="en-US" altLang="zh-CN" sz="4001" kern="100" dirty="0">
                <a:latin typeface="微软雅黑" panose="020B0503020204020204" pitchFamily="34" charset="-122"/>
                <a:ea typeface="微软雅黑" panose="020B0503020204020204" pitchFamily="34" charset="-122"/>
                <a:cs typeface="Times New Roman" panose="02020603050405020304" pitchFamily="18" charset="0"/>
              </a:rPr>
              <a:t>    </a:t>
            </a:r>
            <a:r>
              <a:rPr lang="zh-CN" altLang="zh-CN" sz="4001" kern="100" dirty="0">
                <a:latin typeface="微软雅黑" panose="020B0503020204020204" pitchFamily="34" charset="-122"/>
                <a:ea typeface="微软雅黑" panose="020B0503020204020204" pitchFamily="34" charset="-122"/>
                <a:cs typeface="Times New Roman" panose="02020603050405020304" pitchFamily="18" charset="0"/>
              </a:rPr>
              <a:t>学院坚持人才培养质量为本的办学理念，具有完善的本科、硕士人才培养体系。依托实践育人项目、大学生创新能力培养计划，突出学生专业实践能力和科研创新能力培养。历届毕业生就业率达</a:t>
            </a:r>
            <a:r>
              <a:rPr lang="en-US" altLang="zh-CN" sz="4001" kern="100" dirty="0">
                <a:latin typeface="微软雅黑" panose="020B0503020204020204" pitchFamily="34" charset="-122"/>
                <a:ea typeface="微软雅黑" panose="020B0503020204020204" pitchFamily="34" charset="-122"/>
              </a:rPr>
              <a:t>90%</a:t>
            </a:r>
            <a:r>
              <a:rPr lang="zh-CN" altLang="zh-CN" sz="4001" kern="100" dirty="0">
                <a:latin typeface="微软雅黑" panose="020B0503020204020204" pitchFamily="34" charset="-122"/>
                <a:ea typeface="微软雅黑" panose="020B0503020204020204" pitchFamily="34" charset="-122"/>
                <a:cs typeface="Times New Roman" panose="02020603050405020304" pitchFamily="18" charset="0"/>
              </a:rPr>
              <a:t>以上，</a:t>
            </a:r>
            <a:r>
              <a:rPr lang="zh-CN" altLang="en-US" sz="4001" kern="100" dirty="0">
                <a:latin typeface="微软雅黑" panose="020B0503020204020204" pitchFamily="34" charset="-122"/>
                <a:ea typeface="微软雅黑" panose="020B0503020204020204" pitchFamily="34" charset="-122"/>
                <a:cs typeface="Times New Roman" panose="02020603050405020304" pitchFamily="18" charset="0"/>
              </a:rPr>
              <a:t>先后为社会培养了三千多名食品科学领域的高级专业人才，</a:t>
            </a:r>
            <a:r>
              <a:rPr lang="zh-CN" altLang="zh-CN" sz="4001" kern="100" dirty="0">
                <a:latin typeface="微软雅黑" panose="020B0503020204020204" pitchFamily="34" charset="-122"/>
                <a:ea typeface="微软雅黑" panose="020B0503020204020204" pitchFamily="34" charset="-122"/>
                <a:cs typeface="Times New Roman" panose="02020603050405020304" pitchFamily="18" charset="0"/>
              </a:rPr>
              <a:t>人才培养质量得到社会广泛认同。</a:t>
            </a:r>
            <a:endParaRPr lang="zh-CN" altLang="en-US" sz="4001" dirty="0">
              <a:latin typeface="微软雅黑" panose="020B0503020204020204" pitchFamily="34" charset="-122"/>
              <a:ea typeface="微软雅黑" panose="020B0503020204020204" pitchFamily="34" charset="-122"/>
            </a:endParaRPr>
          </a:p>
        </p:txBody>
      </p:sp>
      <p:pic>
        <p:nvPicPr>
          <p:cNvPr id="6" name="图片 5"/>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33044440" y="8575601"/>
            <a:ext cx="4255463" cy="5054862"/>
          </a:xfrm>
          <a:prstGeom prst="rect">
            <a:avLst/>
          </a:prstGeom>
        </p:spPr>
      </p:pic>
      <p:pic>
        <p:nvPicPr>
          <p:cNvPr id="7" name="图片 6"/>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37376103" y="8575601"/>
            <a:ext cx="5764741" cy="5054862"/>
          </a:xfrm>
          <a:prstGeom prst="rect">
            <a:avLst/>
          </a:prstGeom>
        </p:spPr>
      </p:pic>
      <p:sp>
        <p:nvSpPr>
          <p:cNvPr id="8" name="矩形 7"/>
          <p:cNvSpPr/>
          <p:nvPr/>
        </p:nvSpPr>
        <p:spPr>
          <a:xfrm>
            <a:off x="33044438" y="15570699"/>
            <a:ext cx="10080000" cy="6864059"/>
          </a:xfrm>
          <a:prstGeom prst="rect">
            <a:avLst/>
          </a:prstGeom>
        </p:spPr>
        <p:txBody>
          <a:bodyPr wrap="square">
            <a:spAutoFit/>
          </a:bodyPr>
          <a:lstStyle/>
          <a:p>
            <a:pPr algn="just"/>
            <a:r>
              <a:rPr lang="en-US" altLang="zh-CN" sz="4001" kern="100" dirty="0">
                <a:latin typeface="微软雅黑" panose="020B0503020204020204" pitchFamily="34" charset="-122"/>
                <a:ea typeface="微软雅黑" panose="020B0503020204020204" pitchFamily="34" charset="-122"/>
                <a:cs typeface="Times New Roman" panose="02020603050405020304" pitchFamily="18" charset="0"/>
              </a:rPr>
              <a:t>   </a:t>
            </a:r>
            <a:r>
              <a:rPr lang="en-US" altLang="zh-CN" sz="4000" kern="100" dirty="0">
                <a:latin typeface="微软雅黑" panose="020B0503020204020204" pitchFamily="34" charset="-122"/>
                <a:ea typeface="微软雅黑" panose="020B0503020204020204" pitchFamily="34" charset="-122"/>
                <a:cs typeface="Times New Roman" panose="02020603050405020304" pitchFamily="18" charset="0"/>
              </a:rPr>
              <a:t> </a:t>
            </a:r>
            <a:r>
              <a:rPr lang="zh-CN" altLang="zh-CN" sz="4000" kern="100" dirty="0">
                <a:latin typeface="微软雅黑" pitchFamily="34" charset="-122"/>
                <a:ea typeface="微软雅黑" pitchFamily="34" charset="-122"/>
                <a:cs typeface="Times New Roman" panose="02020603050405020304" pitchFamily="18" charset="0"/>
              </a:rPr>
              <a:t>学院围绕高值化热带农产品精深加工关键技术及废弃物资源化利用开展科研服务，研发了一系列新产品、新技术、新工艺，建立了一批加工试验与示范基地，帮助企业实现良好的经济效益和社会效益</a:t>
            </a:r>
            <a:r>
              <a:rPr lang="zh-CN" altLang="zh-CN" sz="4000" kern="100" dirty="0" smtClean="0">
                <a:latin typeface="微软雅黑" pitchFamily="34" charset="-122"/>
                <a:ea typeface="微软雅黑" pitchFamily="34" charset="-122"/>
                <a:cs typeface="Times New Roman" panose="02020603050405020304" pitchFamily="18" charset="0"/>
              </a:rPr>
              <a:t>。</a:t>
            </a:r>
            <a:endParaRPr lang="en-US" altLang="zh-CN" sz="4000" kern="100" dirty="0" smtClean="0">
              <a:latin typeface="微软雅黑" pitchFamily="34" charset="-122"/>
              <a:ea typeface="微软雅黑" pitchFamily="34" charset="-122"/>
              <a:cs typeface="Times New Roman" panose="02020603050405020304" pitchFamily="18" charset="0"/>
            </a:endParaRPr>
          </a:p>
          <a:p>
            <a:pPr algn="just"/>
            <a:r>
              <a:rPr lang="zh-CN" altLang="en-US" sz="4000" dirty="0" smtClean="0">
                <a:latin typeface="微软雅黑" pitchFamily="34" charset="-122"/>
                <a:ea typeface="微软雅黑" pitchFamily="34" charset="-122"/>
              </a:rPr>
              <a:t>     学院与江南大学、中国</a:t>
            </a:r>
            <a:r>
              <a:rPr lang="zh-CN" altLang="en-US" sz="4000" dirty="0" smtClean="0">
                <a:latin typeface="微软雅黑" pitchFamily="34" charset="-122"/>
                <a:ea typeface="微软雅黑" pitchFamily="34" charset="-122"/>
              </a:rPr>
              <a:t>农业大学、华南理工大学等高校</a:t>
            </a:r>
            <a:r>
              <a:rPr lang="zh-CN" altLang="en-US" sz="4000" dirty="0" smtClean="0">
                <a:latin typeface="微软雅黑" pitchFamily="34" charset="-122"/>
                <a:ea typeface="微软雅黑" pitchFamily="34" charset="-122"/>
              </a:rPr>
              <a:t>交流频繁，与</a:t>
            </a:r>
            <a:r>
              <a:rPr lang="zh-CN" altLang="en-US" sz="4000" dirty="0" smtClean="0">
                <a:latin typeface="微软雅黑" pitchFamily="34" charset="-122"/>
                <a:ea typeface="微软雅黑" pitchFamily="34" charset="-122"/>
              </a:rPr>
              <a:t>美国哈佛大学、夏威夷大学、英国食品研究所、日本京都大学、筑波大学、泰国农业大学、爱尔兰都柏林理工大学、台湾中兴大学等建立</a:t>
            </a:r>
            <a:r>
              <a:rPr lang="zh-CN" altLang="en-US" sz="4000" dirty="0" smtClean="0">
                <a:latin typeface="微软雅黑" pitchFamily="34" charset="-122"/>
                <a:ea typeface="微软雅黑" pitchFamily="34" charset="-122"/>
              </a:rPr>
              <a:t>合作关系，学术交流、人才培养已步入常态化。</a:t>
            </a:r>
          </a:p>
        </p:txBody>
      </p:sp>
      <p:pic>
        <p:nvPicPr>
          <p:cNvPr id="9" name="图片 8"/>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33458240" y="22443799"/>
            <a:ext cx="5766139" cy="3820067"/>
          </a:xfrm>
          <a:prstGeom prst="rect">
            <a:avLst/>
          </a:prstGeom>
        </p:spPr>
      </p:pic>
      <p:pic>
        <p:nvPicPr>
          <p:cNvPr id="16" name="图片 15"/>
          <p:cNvPicPr>
            <a:picLocks noChangeAspect="1"/>
          </p:cNvPicPr>
          <p:nvPr/>
        </p:nvPicPr>
        <p:blipFill>
          <a:blip r:embed="rId6" cstate="print"/>
          <a:stretch>
            <a:fillRect/>
          </a:stretch>
        </p:blipFill>
        <p:spPr>
          <a:xfrm>
            <a:off x="39314331" y="22431275"/>
            <a:ext cx="3220880" cy="3823974"/>
          </a:xfrm>
          <a:prstGeom prst="rect">
            <a:avLst/>
          </a:prstGeom>
        </p:spPr>
      </p:pic>
      <p:sp>
        <p:nvSpPr>
          <p:cNvPr id="19" name="矩形 18"/>
          <p:cNvSpPr/>
          <p:nvPr/>
        </p:nvSpPr>
        <p:spPr>
          <a:xfrm>
            <a:off x="21922104" y="3997399"/>
            <a:ext cx="10353675" cy="5633465"/>
          </a:xfrm>
          <a:prstGeom prst="rect">
            <a:avLst/>
          </a:prstGeom>
        </p:spPr>
        <p:txBody>
          <a:bodyPr wrap="square">
            <a:spAutoFit/>
          </a:bodyPr>
          <a:lstStyle/>
          <a:p>
            <a:pPr algn="just"/>
            <a:r>
              <a:rPr lang="en-US" altLang="zh-CN" sz="4001" kern="100" dirty="0">
                <a:latin typeface="微软雅黑" panose="020B0503020204020204" pitchFamily="34" charset="-122"/>
                <a:ea typeface="微软雅黑" panose="020B0503020204020204" pitchFamily="34" charset="-122"/>
                <a:cs typeface="Times New Roman" panose="02020603050405020304" pitchFamily="18" charset="0"/>
              </a:rPr>
              <a:t>    </a:t>
            </a:r>
            <a:r>
              <a:rPr lang="zh-CN" altLang="zh-CN" sz="4001" kern="100" dirty="0">
                <a:latin typeface="微软雅黑" panose="020B0503020204020204" pitchFamily="34" charset="-122"/>
                <a:ea typeface="微软雅黑" panose="020B0503020204020204" pitchFamily="34" charset="-122"/>
                <a:cs typeface="Times New Roman" panose="02020603050405020304" pitchFamily="18" charset="0"/>
              </a:rPr>
              <a:t>学院有</a:t>
            </a:r>
            <a:r>
              <a:rPr lang="en-US" altLang="zh-CN" sz="4001" kern="100" dirty="0">
                <a:latin typeface="微软雅黑" panose="020B0503020204020204" pitchFamily="34" charset="-122"/>
                <a:ea typeface="微软雅黑" panose="020B0503020204020204" pitchFamily="34" charset="-122"/>
              </a:rPr>
              <a:t>2</a:t>
            </a:r>
            <a:r>
              <a:rPr lang="zh-CN" altLang="zh-CN" sz="4001" kern="100" dirty="0">
                <a:latin typeface="微软雅黑" panose="020B0503020204020204" pitchFamily="34" charset="-122"/>
                <a:ea typeface="微软雅黑" panose="020B0503020204020204" pitchFamily="34" charset="-122"/>
                <a:cs typeface="Times New Roman" panose="02020603050405020304" pitchFamily="18" charset="0"/>
              </a:rPr>
              <a:t>个国家水产品加工专业技术研发分中心，</a:t>
            </a:r>
            <a:r>
              <a:rPr lang="en-US" altLang="zh-CN" sz="4001" kern="100" dirty="0">
                <a:latin typeface="微软雅黑" panose="020B0503020204020204" pitchFamily="34" charset="-122"/>
                <a:ea typeface="微软雅黑" panose="020B0503020204020204" pitchFamily="34" charset="-122"/>
              </a:rPr>
              <a:t>3</a:t>
            </a:r>
            <a:r>
              <a:rPr lang="zh-CN" altLang="zh-CN" sz="4001" kern="100" dirty="0">
                <a:latin typeface="微软雅黑" panose="020B0503020204020204" pitchFamily="34" charset="-122"/>
                <a:ea typeface="微软雅黑" panose="020B0503020204020204" pitchFamily="34" charset="-122"/>
                <a:cs typeface="Times New Roman" panose="02020603050405020304" pitchFamily="18" charset="0"/>
              </a:rPr>
              <a:t>个中央与地方共建特色优势学科实验室，</a:t>
            </a:r>
            <a:r>
              <a:rPr lang="en-US" altLang="zh-CN" sz="4001" kern="100" dirty="0">
                <a:latin typeface="微软雅黑" panose="020B0503020204020204" pitchFamily="34" charset="-122"/>
                <a:ea typeface="微软雅黑" panose="020B0503020204020204" pitchFamily="34" charset="-122"/>
              </a:rPr>
              <a:t>1</a:t>
            </a:r>
            <a:r>
              <a:rPr lang="zh-CN" altLang="zh-CN" sz="4001" kern="100" dirty="0">
                <a:latin typeface="微软雅黑" panose="020B0503020204020204" pitchFamily="34" charset="-122"/>
                <a:ea typeface="微软雅黑" panose="020B0503020204020204" pitchFamily="34" charset="-122"/>
                <a:cs typeface="Times New Roman" panose="02020603050405020304" pitchFamily="18" charset="0"/>
              </a:rPr>
              <a:t>个海南省食品科学研究所，</a:t>
            </a:r>
            <a:r>
              <a:rPr lang="en-US" altLang="zh-CN" sz="4001" kern="100" dirty="0">
                <a:latin typeface="微软雅黑" panose="020B0503020204020204" pitchFamily="34" charset="-122"/>
                <a:ea typeface="微软雅黑" panose="020B0503020204020204" pitchFamily="34" charset="-122"/>
              </a:rPr>
              <a:t>1</a:t>
            </a:r>
            <a:r>
              <a:rPr lang="zh-CN" altLang="zh-CN" sz="4001" kern="100" dirty="0">
                <a:latin typeface="微软雅黑" panose="020B0503020204020204" pitchFamily="34" charset="-122"/>
                <a:ea typeface="微软雅黑" panose="020B0503020204020204" pitchFamily="34" charset="-122"/>
                <a:cs typeface="Times New Roman" panose="02020603050405020304" pitchFamily="18" charset="0"/>
              </a:rPr>
              <a:t>个海口市天然活性物质与功能食品重点实验室，</a:t>
            </a:r>
            <a:r>
              <a:rPr lang="en-US" altLang="zh-CN" sz="4001" kern="100" dirty="0">
                <a:latin typeface="微软雅黑" panose="020B0503020204020204" pitchFamily="34" charset="-122"/>
                <a:ea typeface="微软雅黑" panose="020B0503020204020204" pitchFamily="34" charset="-122"/>
              </a:rPr>
              <a:t>1</a:t>
            </a:r>
            <a:r>
              <a:rPr lang="zh-CN" altLang="zh-CN" sz="4001" kern="100" dirty="0">
                <a:latin typeface="微软雅黑" panose="020B0503020204020204" pitchFamily="34" charset="-122"/>
                <a:ea typeface="微软雅黑" panose="020B0503020204020204" pitchFamily="34" charset="-122"/>
                <a:cs typeface="Times New Roman" panose="02020603050405020304" pitchFamily="18" charset="0"/>
              </a:rPr>
              <a:t>个海口市热带农产品深加工技术重点实验室，</a:t>
            </a:r>
            <a:r>
              <a:rPr lang="en-US" altLang="zh-CN" sz="4001" kern="100" dirty="0">
                <a:latin typeface="微软雅黑" panose="020B0503020204020204" pitchFamily="34" charset="-122"/>
                <a:ea typeface="微软雅黑" panose="020B0503020204020204" pitchFamily="34" charset="-122"/>
              </a:rPr>
              <a:t>1</a:t>
            </a:r>
            <a:r>
              <a:rPr lang="zh-CN" altLang="zh-CN" sz="4001" kern="100" dirty="0">
                <a:latin typeface="微软雅黑" panose="020B0503020204020204" pitchFamily="34" charset="-122"/>
                <a:ea typeface="微软雅黑" panose="020B0503020204020204" pitchFamily="34" charset="-122"/>
                <a:cs typeface="Times New Roman" panose="02020603050405020304" pitchFamily="18" charset="0"/>
              </a:rPr>
              <a:t>个校级本科实验教学示范中心，</a:t>
            </a:r>
            <a:r>
              <a:rPr lang="en-US" altLang="zh-CN" sz="4001" kern="100" dirty="0">
                <a:latin typeface="微软雅黑" panose="020B0503020204020204" pitchFamily="34" charset="-122"/>
                <a:ea typeface="微软雅黑" panose="020B0503020204020204" pitchFamily="34" charset="-122"/>
              </a:rPr>
              <a:t>4</a:t>
            </a:r>
            <a:r>
              <a:rPr lang="zh-CN" altLang="zh-CN" sz="4001" kern="100" dirty="0">
                <a:latin typeface="微软雅黑" panose="020B0503020204020204" pitchFamily="34" charset="-122"/>
                <a:ea typeface="微软雅黑" panose="020B0503020204020204" pitchFamily="34" charset="-122"/>
                <a:cs typeface="Times New Roman" panose="02020603050405020304" pitchFamily="18" charset="0"/>
              </a:rPr>
              <a:t>个热带农产品精深加工中试实验室和</a:t>
            </a:r>
            <a:r>
              <a:rPr lang="en-US" altLang="zh-CN" sz="4001" kern="100" dirty="0">
                <a:latin typeface="微软雅黑" panose="020B0503020204020204" pitchFamily="34" charset="-122"/>
                <a:ea typeface="微软雅黑" panose="020B0503020204020204" pitchFamily="34" charset="-122"/>
              </a:rPr>
              <a:t>8</a:t>
            </a:r>
            <a:r>
              <a:rPr lang="zh-CN" altLang="zh-CN" sz="4001" kern="100" dirty="0">
                <a:latin typeface="微软雅黑" panose="020B0503020204020204" pitchFamily="34" charset="-122"/>
                <a:ea typeface="微软雅黑" panose="020B0503020204020204" pitchFamily="34" charset="-122"/>
                <a:cs typeface="Times New Roman" panose="02020603050405020304" pitchFamily="18" charset="0"/>
              </a:rPr>
              <a:t>条中试生产线，专业实验室</a:t>
            </a:r>
            <a:r>
              <a:rPr lang="zh-CN" altLang="zh-CN" sz="4001" kern="100" dirty="0" smtClean="0">
                <a:latin typeface="微软雅黑" panose="020B0503020204020204" pitchFamily="34" charset="-122"/>
                <a:ea typeface="微软雅黑" panose="020B0503020204020204" pitchFamily="34" charset="-122"/>
                <a:cs typeface="Times New Roman" panose="02020603050405020304" pitchFamily="18" charset="0"/>
              </a:rPr>
              <a:t>面积</a:t>
            </a:r>
            <a:r>
              <a:rPr lang="en-US" altLang="zh-CN" sz="4001" kern="100" dirty="0" smtClean="0">
                <a:latin typeface="微软雅黑" panose="020B0503020204020204" pitchFamily="34" charset="-122"/>
                <a:ea typeface="微软雅黑" panose="020B0503020204020204" pitchFamily="34" charset="-122"/>
              </a:rPr>
              <a:t>5000</a:t>
            </a:r>
            <a:r>
              <a:rPr lang="zh-CN" altLang="en-US" sz="4001" kern="100" dirty="0" smtClean="0">
                <a:latin typeface="微软雅黑" panose="020B0503020204020204" pitchFamily="34" charset="-122"/>
                <a:ea typeface="微软雅黑" panose="020B0503020204020204" pitchFamily="34" charset="-122"/>
              </a:rPr>
              <a:t>多</a:t>
            </a:r>
            <a:r>
              <a:rPr lang="zh-CN" altLang="zh-CN" sz="4001" kern="100" dirty="0" smtClean="0">
                <a:latin typeface="微软雅黑" panose="020B0503020204020204" pitchFamily="34" charset="-122"/>
                <a:ea typeface="微软雅黑" panose="020B0503020204020204" pitchFamily="34" charset="-122"/>
                <a:cs typeface="Times New Roman" panose="02020603050405020304" pitchFamily="18" charset="0"/>
              </a:rPr>
              <a:t>平方米</a:t>
            </a:r>
            <a:r>
              <a:rPr lang="zh-CN" altLang="zh-CN" sz="4001" kern="100" dirty="0">
                <a:latin typeface="微软雅黑" panose="020B0503020204020204" pitchFamily="34" charset="-122"/>
                <a:ea typeface="微软雅黑" panose="020B0503020204020204" pitchFamily="34" charset="-122"/>
                <a:cs typeface="Times New Roman" panose="02020603050405020304" pitchFamily="18" charset="0"/>
              </a:rPr>
              <a:t>，仪器设备总值</a:t>
            </a:r>
            <a:r>
              <a:rPr lang="en-US" altLang="zh-CN" sz="4001" kern="100" dirty="0">
                <a:latin typeface="微软雅黑" panose="020B0503020204020204" pitchFamily="34" charset="-122"/>
                <a:ea typeface="微软雅黑" panose="020B0503020204020204" pitchFamily="34" charset="-122"/>
              </a:rPr>
              <a:t>2500</a:t>
            </a:r>
            <a:r>
              <a:rPr lang="zh-CN" altLang="zh-CN" sz="4001" kern="100" dirty="0">
                <a:latin typeface="微软雅黑" panose="020B0503020204020204" pitchFamily="34" charset="-122"/>
                <a:ea typeface="微软雅黑" panose="020B0503020204020204" pitchFamily="34" charset="-122"/>
                <a:cs typeface="Times New Roman" panose="02020603050405020304" pitchFamily="18" charset="0"/>
              </a:rPr>
              <a:t>多万元。</a:t>
            </a:r>
            <a:endParaRPr lang="zh-CN" altLang="en-US" sz="4001" dirty="0">
              <a:latin typeface="微软雅黑" panose="020B0503020204020204" pitchFamily="34" charset="-122"/>
              <a:ea typeface="微软雅黑" panose="020B0503020204020204" pitchFamily="34" charset="-122"/>
            </a:endParaRPr>
          </a:p>
        </p:txBody>
      </p:sp>
      <p:pic>
        <p:nvPicPr>
          <p:cNvPr id="20" name="图片 19"/>
          <p:cNvPicPr>
            <a:picLocks noChangeAspect="1"/>
          </p:cNvPicPr>
          <p:nvPr/>
        </p:nvPicPr>
        <p:blipFill rotWithShape="1">
          <a:blip r:embed="rId7" cstate="print">
            <a:extLst>
              <a:ext uri="{28A0092B-C50C-407E-A947-70E740481C1C}">
                <a14:useLocalDpi xmlns="" xmlns:a14="http://schemas.microsoft.com/office/drawing/2010/main" val="0"/>
              </a:ext>
            </a:extLst>
          </a:blip>
          <a:srcRect t="8584"/>
          <a:stretch/>
        </p:blipFill>
        <p:spPr>
          <a:xfrm>
            <a:off x="27136556" y="9829800"/>
            <a:ext cx="4948589" cy="3392834"/>
          </a:xfrm>
          <a:prstGeom prst="rect">
            <a:avLst/>
          </a:prstGeom>
        </p:spPr>
      </p:pic>
      <p:pic>
        <p:nvPicPr>
          <p:cNvPr id="21" name="图片 20"/>
          <p:cNvPicPr>
            <a:picLocks noChangeAspect="1"/>
          </p:cNvPicPr>
          <p:nvPr/>
        </p:nvPicPr>
        <p:blipFill rotWithShape="1">
          <a:blip r:embed="rId8" cstate="print">
            <a:extLst>
              <a:ext uri="{28A0092B-C50C-407E-A947-70E740481C1C}">
                <a14:useLocalDpi xmlns="" xmlns:a14="http://schemas.microsoft.com/office/drawing/2010/main" val="0"/>
              </a:ext>
            </a:extLst>
          </a:blip>
          <a:srcRect l="289" t="9847" r="-289" b="1158"/>
          <a:stretch/>
        </p:blipFill>
        <p:spPr>
          <a:xfrm>
            <a:off x="21982728" y="9809348"/>
            <a:ext cx="5148903" cy="3436678"/>
          </a:xfrm>
          <a:prstGeom prst="rect">
            <a:avLst/>
          </a:prstGeom>
        </p:spPr>
      </p:pic>
      <p:sp>
        <p:nvSpPr>
          <p:cNvPr id="50" name="矩形 49"/>
          <p:cNvSpPr/>
          <p:nvPr/>
        </p:nvSpPr>
        <p:spPr>
          <a:xfrm>
            <a:off x="21968848" y="25166664"/>
            <a:ext cx="10260181" cy="6249018"/>
          </a:xfrm>
          <a:prstGeom prst="rect">
            <a:avLst/>
          </a:prstGeom>
        </p:spPr>
        <p:txBody>
          <a:bodyPr wrap="square">
            <a:spAutoFit/>
          </a:bodyPr>
          <a:lstStyle/>
          <a:p>
            <a:pPr algn="just"/>
            <a:r>
              <a:rPr lang="en-US" altLang="zh-CN" sz="4000" dirty="0" smtClean="0">
                <a:latin typeface="微软雅黑" panose="020B0503020204020204" pitchFamily="34" charset="-122"/>
                <a:ea typeface="微软雅黑" panose="020B0503020204020204" pitchFamily="34" charset="-122"/>
              </a:rPr>
              <a:t>    </a:t>
            </a:r>
            <a:r>
              <a:rPr lang="zh-CN" altLang="zh-CN" sz="4000" dirty="0" smtClean="0">
                <a:latin typeface="微软雅黑" panose="020B0503020204020204" pitchFamily="34" charset="-122"/>
                <a:ea typeface="微软雅黑" panose="020B0503020204020204" pitchFamily="34" charset="-122"/>
              </a:rPr>
              <a:t>学院以热带</a:t>
            </a:r>
            <a:r>
              <a:rPr lang="zh-CN" altLang="en-US" sz="4000" dirty="0" smtClean="0">
                <a:latin typeface="微软雅黑" panose="020B0503020204020204" pitchFamily="34" charset="-122"/>
                <a:ea typeface="微软雅黑" panose="020B0503020204020204" pitchFamily="34" charset="-122"/>
              </a:rPr>
              <a:t>农产品、水产品加工和</a:t>
            </a:r>
            <a:r>
              <a:rPr lang="zh-CN" altLang="en-US" sz="4000" dirty="0" smtClean="0">
                <a:latin typeface="微软雅黑" panose="020B0503020204020204" pitchFamily="34" charset="-122"/>
                <a:ea typeface="微软雅黑" panose="020B0503020204020204" pitchFamily="34" charset="-122"/>
              </a:rPr>
              <a:t>安全研究</a:t>
            </a:r>
            <a:r>
              <a:rPr lang="zh-CN" altLang="zh-CN" sz="4000" dirty="0" smtClean="0">
                <a:latin typeface="微软雅黑" panose="020B0503020204020204" pitchFamily="34" charset="-122"/>
                <a:ea typeface="微软雅黑" panose="020B0503020204020204" pitchFamily="34" charset="-122"/>
              </a:rPr>
              <a:t>为</a:t>
            </a:r>
            <a:r>
              <a:rPr lang="zh-CN" altLang="zh-CN" sz="4000" dirty="0">
                <a:latin typeface="微软雅黑" panose="020B0503020204020204" pitchFamily="34" charset="-122"/>
                <a:ea typeface="微软雅黑" panose="020B0503020204020204" pitchFamily="34" charset="-122"/>
              </a:rPr>
              <a:t>特色，组建</a:t>
            </a:r>
            <a:r>
              <a:rPr lang="zh-CN" altLang="zh-CN" sz="4000" dirty="0" smtClean="0">
                <a:latin typeface="微软雅黑" panose="020B0503020204020204" pitchFamily="34" charset="-122"/>
                <a:ea typeface="微软雅黑" panose="020B0503020204020204" pitchFamily="34" charset="-122"/>
              </a:rPr>
              <a:t>五</a:t>
            </a:r>
            <a:r>
              <a:rPr lang="zh-CN" altLang="en-US" sz="4000" dirty="0" smtClean="0">
                <a:latin typeface="微软雅黑" panose="020B0503020204020204" pitchFamily="34" charset="-122"/>
                <a:ea typeface="微软雅黑" panose="020B0503020204020204" pitchFamily="34" charset="-122"/>
              </a:rPr>
              <a:t>个</a:t>
            </a:r>
            <a:r>
              <a:rPr lang="zh-CN" altLang="zh-CN" sz="4000" dirty="0" smtClean="0">
                <a:latin typeface="微软雅黑" panose="020B0503020204020204" pitchFamily="34" charset="-122"/>
                <a:ea typeface="微软雅黑" panose="020B0503020204020204" pitchFamily="34" charset="-122"/>
              </a:rPr>
              <a:t>科研</a:t>
            </a:r>
            <a:r>
              <a:rPr lang="zh-CN" altLang="zh-CN" sz="4000" dirty="0">
                <a:latin typeface="微软雅黑" panose="020B0503020204020204" pitchFamily="34" charset="-122"/>
                <a:ea typeface="微软雅黑" panose="020B0503020204020204" pitchFamily="34" charset="-122"/>
              </a:rPr>
              <a:t>团队。</a:t>
            </a:r>
            <a:r>
              <a:rPr lang="zh-CN" altLang="zh-CN" sz="4001" kern="100" dirty="0" smtClean="0">
                <a:latin typeface="微软雅黑" panose="020B0503020204020204" pitchFamily="34" charset="-122"/>
                <a:ea typeface="微软雅黑" panose="020B0503020204020204" pitchFamily="34" charset="-122"/>
                <a:cs typeface="Times New Roman" panose="02020603050405020304" pitchFamily="18" charset="0"/>
              </a:rPr>
              <a:t>近年来</a:t>
            </a:r>
            <a:r>
              <a:rPr lang="zh-CN" altLang="zh-CN" sz="4001" kern="100" dirty="0">
                <a:latin typeface="微软雅黑" panose="020B0503020204020204" pitchFamily="34" charset="-122"/>
                <a:ea typeface="微软雅黑" panose="020B0503020204020204" pitchFamily="34" charset="-122"/>
                <a:cs typeface="Times New Roman" panose="02020603050405020304" pitchFamily="18" charset="0"/>
              </a:rPr>
              <a:t>，承担和完成了各级各类项目</a:t>
            </a:r>
            <a:r>
              <a:rPr lang="en-US" altLang="zh-CN" sz="4001" kern="100" dirty="0">
                <a:latin typeface="微软雅黑" panose="020B0503020204020204" pitchFamily="34" charset="-122"/>
                <a:ea typeface="微软雅黑" panose="020B0503020204020204" pitchFamily="34" charset="-122"/>
              </a:rPr>
              <a:t>80</a:t>
            </a:r>
            <a:r>
              <a:rPr lang="zh-CN" altLang="zh-CN" sz="4001" kern="100" dirty="0">
                <a:latin typeface="微软雅黑" panose="020B0503020204020204" pitchFamily="34" charset="-122"/>
                <a:ea typeface="微软雅黑" panose="020B0503020204020204" pitchFamily="34" charset="-122"/>
                <a:cs typeface="Times New Roman" panose="02020603050405020304" pitchFamily="18" charset="0"/>
              </a:rPr>
              <a:t>项、科研经费</a:t>
            </a:r>
            <a:r>
              <a:rPr lang="en-US" altLang="zh-CN" sz="4001" kern="100" dirty="0">
                <a:latin typeface="微软雅黑" panose="020B0503020204020204" pitchFamily="34" charset="-122"/>
                <a:ea typeface="微软雅黑" panose="020B0503020204020204" pitchFamily="34" charset="-122"/>
              </a:rPr>
              <a:t>2800</a:t>
            </a:r>
            <a:r>
              <a:rPr lang="zh-CN" altLang="zh-CN" sz="4001" kern="100" dirty="0">
                <a:latin typeface="微软雅黑" panose="020B0503020204020204" pitchFamily="34" charset="-122"/>
                <a:ea typeface="微软雅黑" panose="020B0503020204020204" pitchFamily="34" charset="-122"/>
                <a:cs typeface="Times New Roman" panose="02020603050405020304" pitchFamily="18" charset="0"/>
              </a:rPr>
              <a:t>多万元，包括国家自然科学基金项目</a:t>
            </a:r>
            <a:r>
              <a:rPr lang="en-US" altLang="zh-CN" sz="4001" kern="100" dirty="0">
                <a:latin typeface="微软雅黑" panose="020B0503020204020204" pitchFamily="34" charset="-122"/>
                <a:ea typeface="微软雅黑" panose="020B0503020204020204" pitchFamily="34" charset="-122"/>
              </a:rPr>
              <a:t>12</a:t>
            </a:r>
            <a:r>
              <a:rPr lang="zh-CN" altLang="zh-CN" sz="4001" kern="100" dirty="0">
                <a:latin typeface="微软雅黑" panose="020B0503020204020204" pitchFamily="34" charset="-122"/>
                <a:ea typeface="微软雅黑" panose="020B0503020204020204" pitchFamily="34" charset="-122"/>
                <a:cs typeface="Times New Roman" panose="02020603050405020304" pitchFamily="18" charset="0"/>
              </a:rPr>
              <a:t>项、国家</a:t>
            </a:r>
            <a:r>
              <a:rPr lang="en-US" altLang="zh-CN" sz="4001" kern="100" dirty="0">
                <a:latin typeface="微软雅黑" panose="020B0503020204020204" pitchFamily="34" charset="-122"/>
                <a:ea typeface="微软雅黑" panose="020B0503020204020204" pitchFamily="34" charset="-122"/>
              </a:rPr>
              <a:t>863</a:t>
            </a:r>
            <a:r>
              <a:rPr lang="zh-CN" altLang="zh-CN" sz="4001" kern="100" dirty="0">
                <a:latin typeface="微软雅黑" panose="020B0503020204020204" pitchFamily="34" charset="-122"/>
                <a:ea typeface="微软雅黑" panose="020B0503020204020204" pitchFamily="34" charset="-122"/>
                <a:cs typeface="Times New Roman" panose="02020603050405020304" pitchFamily="18" charset="0"/>
              </a:rPr>
              <a:t>计划项目</a:t>
            </a:r>
            <a:r>
              <a:rPr lang="en-US" altLang="zh-CN" sz="4001" kern="100" dirty="0">
                <a:latin typeface="微软雅黑" panose="020B0503020204020204" pitchFamily="34" charset="-122"/>
                <a:ea typeface="微软雅黑" panose="020B0503020204020204" pitchFamily="34" charset="-122"/>
              </a:rPr>
              <a:t>1</a:t>
            </a:r>
            <a:r>
              <a:rPr lang="zh-CN" altLang="zh-CN" sz="4001" kern="100" dirty="0">
                <a:latin typeface="微软雅黑" panose="020B0503020204020204" pitchFamily="34" charset="-122"/>
                <a:ea typeface="微软雅黑" panose="020B0503020204020204" pitchFamily="34" charset="-122"/>
                <a:cs typeface="Times New Roman" panose="02020603050405020304" pitchFamily="18" charset="0"/>
              </a:rPr>
              <a:t>项，国家科技支撑</a:t>
            </a:r>
            <a:r>
              <a:rPr lang="zh-CN" altLang="zh-CN" sz="4001" kern="100" dirty="0" smtClean="0">
                <a:latin typeface="微软雅黑" panose="020B0503020204020204" pitchFamily="34" charset="-122"/>
                <a:ea typeface="微软雅黑" panose="020B0503020204020204" pitchFamily="34" charset="-122"/>
                <a:cs typeface="Times New Roman" panose="02020603050405020304" pitchFamily="18" charset="0"/>
              </a:rPr>
              <a:t>计划</a:t>
            </a:r>
            <a:r>
              <a:rPr lang="zh-CN" altLang="en-US" sz="4001" kern="100" dirty="0" smtClean="0">
                <a:latin typeface="微软雅黑" panose="020B0503020204020204" pitchFamily="34" charset="-122"/>
                <a:ea typeface="微软雅黑" panose="020B0503020204020204" pitchFamily="34" charset="-122"/>
                <a:cs typeface="Times New Roman" panose="02020603050405020304" pitchFamily="18" charset="0"/>
              </a:rPr>
              <a:t>课题</a:t>
            </a:r>
            <a:r>
              <a:rPr lang="en-US" altLang="zh-CN" sz="4001" kern="100" dirty="0" smtClean="0">
                <a:latin typeface="微软雅黑" panose="020B0503020204020204" pitchFamily="34" charset="-122"/>
                <a:ea typeface="微软雅黑" panose="020B0503020204020204" pitchFamily="34" charset="-122"/>
              </a:rPr>
              <a:t>7</a:t>
            </a:r>
            <a:r>
              <a:rPr lang="zh-CN" altLang="zh-CN" sz="4001" kern="100" dirty="0">
                <a:latin typeface="微软雅黑" panose="020B0503020204020204" pitchFamily="34" charset="-122"/>
                <a:ea typeface="微软雅黑" panose="020B0503020204020204" pitchFamily="34" charset="-122"/>
                <a:cs typeface="Times New Roman" panose="02020603050405020304" pitchFamily="18" charset="0"/>
              </a:rPr>
              <a:t>项，省部级项目</a:t>
            </a:r>
            <a:r>
              <a:rPr lang="en-US" altLang="zh-CN" sz="4001" kern="100" dirty="0">
                <a:latin typeface="微软雅黑" panose="020B0503020204020204" pitchFamily="34" charset="-122"/>
                <a:ea typeface="微软雅黑" panose="020B0503020204020204" pitchFamily="34" charset="-122"/>
              </a:rPr>
              <a:t>28</a:t>
            </a:r>
            <a:r>
              <a:rPr lang="zh-CN" altLang="zh-CN" sz="4001" kern="100" dirty="0">
                <a:latin typeface="微软雅黑" panose="020B0503020204020204" pitchFamily="34" charset="-122"/>
                <a:ea typeface="微软雅黑" panose="020B0503020204020204" pitchFamily="34" charset="-122"/>
                <a:cs typeface="Times New Roman" panose="02020603050405020304" pitchFamily="18" charset="0"/>
              </a:rPr>
              <a:t>项；获得海南省科技进步奖、海南省高校优秀科研成果奖</a:t>
            </a:r>
            <a:r>
              <a:rPr lang="en-US" altLang="zh-CN" sz="4001" kern="100" dirty="0">
                <a:latin typeface="微软雅黑" panose="020B0503020204020204" pitchFamily="34" charset="-122"/>
                <a:ea typeface="微软雅黑" panose="020B0503020204020204" pitchFamily="34" charset="-122"/>
              </a:rPr>
              <a:t>6</a:t>
            </a:r>
            <a:r>
              <a:rPr lang="zh-CN" altLang="zh-CN" sz="4001" kern="100" dirty="0">
                <a:latin typeface="微软雅黑" panose="020B0503020204020204" pitchFamily="34" charset="-122"/>
                <a:ea typeface="微软雅黑" panose="020B0503020204020204" pitchFamily="34" charset="-122"/>
                <a:cs typeface="Times New Roman" panose="02020603050405020304" pitchFamily="18" charset="0"/>
              </a:rPr>
              <a:t>项，发表科研论文</a:t>
            </a:r>
            <a:r>
              <a:rPr lang="en-US" altLang="zh-CN" sz="4001" kern="100" dirty="0">
                <a:latin typeface="微软雅黑" panose="020B0503020204020204" pitchFamily="34" charset="-122"/>
                <a:ea typeface="微软雅黑" panose="020B0503020204020204" pitchFamily="34" charset="-122"/>
              </a:rPr>
              <a:t>430</a:t>
            </a:r>
            <a:r>
              <a:rPr lang="zh-CN" altLang="zh-CN" sz="4001" kern="100" dirty="0">
                <a:latin typeface="微软雅黑" panose="020B0503020204020204" pitchFamily="34" charset="-122"/>
                <a:ea typeface="微软雅黑" panose="020B0503020204020204" pitchFamily="34" charset="-122"/>
                <a:cs typeface="Times New Roman" panose="02020603050405020304" pitchFamily="18" charset="0"/>
              </a:rPr>
              <a:t>多篇，其中</a:t>
            </a:r>
            <a:r>
              <a:rPr lang="en-US" altLang="zh-CN" sz="4001" kern="100" dirty="0">
                <a:latin typeface="微软雅黑" panose="020B0503020204020204" pitchFamily="34" charset="-122"/>
                <a:ea typeface="微软雅黑" panose="020B0503020204020204" pitchFamily="34" charset="-122"/>
              </a:rPr>
              <a:t>SCI/EI/ISTP</a:t>
            </a:r>
            <a:r>
              <a:rPr lang="zh-CN" altLang="zh-CN" sz="4001" kern="100" dirty="0">
                <a:latin typeface="微软雅黑" panose="020B0503020204020204" pitchFamily="34" charset="-122"/>
                <a:ea typeface="微软雅黑" panose="020B0503020204020204" pitchFamily="34" charset="-122"/>
                <a:cs typeface="Times New Roman" panose="02020603050405020304" pitchFamily="18" charset="0"/>
              </a:rPr>
              <a:t>论文</a:t>
            </a:r>
            <a:r>
              <a:rPr lang="en-US" altLang="zh-CN" sz="4001" kern="100" dirty="0">
                <a:latin typeface="微软雅黑" panose="020B0503020204020204" pitchFamily="34" charset="-122"/>
                <a:ea typeface="微软雅黑" panose="020B0503020204020204" pitchFamily="34" charset="-122"/>
              </a:rPr>
              <a:t>100</a:t>
            </a:r>
            <a:r>
              <a:rPr lang="zh-CN" altLang="zh-CN" sz="4001" kern="100" dirty="0">
                <a:latin typeface="微软雅黑" panose="020B0503020204020204" pitchFamily="34" charset="-122"/>
                <a:ea typeface="微软雅黑" panose="020B0503020204020204" pitchFamily="34" charset="-122"/>
                <a:cs typeface="Times New Roman" panose="02020603050405020304" pitchFamily="18" charset="0"/>
              </a:rPr>
              <a:t>余篇，编写教材和</a:t>
            </a:r>
            <a:r>
              <a:rPr lang="zh-CN" altLang="zh-CN" sz="4001" kern="100" dirty="0" smtClean="0">
                <a:latin typeface="微软雅黑" panose="020B0503020204020204" pitchFamily="34" charset="-122"/>
                <a:ea typeface="微软雅黑" panose="020B0503020204020204" pitchFamily="34" charset="-122"/>
                <a:cs typeface="Times New Roman" panose="02020603050405020304" pitchFamily="18" charset="0"/>
              </a:rPr>
              <a:t>专著</a:t>
            </a:r>
            <a:r>
              <a:rPr lang="en-US" altLang="zh-CN" sz="4001" kern="100" dirty="0" smtClean="0">
                <a:latin typeface="微软雅黑" panose="020B0503020204020204" pitchFamily="34" charset="-122"/>
                <a:ea typeface="微软雅黑" panose="020B0503020204020204" pitchFamily="34" charset="-122"/>
              </a:rPr>
              <a:t>30</a:t>
            </a:r>
            <a:r>
              <a:rPr lang="zh-CN" altLang="en-US" sz="4001" kern="100" dirty="0" smtClean="0">
                <a:latin typeface="微软雅黑" panose="020B0503020204020204" pitchFamily="34" charset="-122"/>
                <a:ea typeface="微软雅黑" panose="020B0503020204020204" pitchFamily="34" charset="-122"/>
              </a:rPr>
              <a:t>多</a:t>
            </a:r>
            <a:r>
              <a:rPr lang="zh-CN" altLang="zh-CN" sz="4001" kern="100" dirty="0" smtClean="0">
                <a:latin typeface="微软雅黑" panose="020B0503020204020204" pitchFamily="34" charset="-122"/>
                <a:ea typeface="微软雅黑" panose="020B0503020204020204" pitchFamily="34" charset="-122"/>
                <a:cs typeface="Times New Roman" panose="02020603050405020304" pitchFamily="18" charset="0"/>
              </a:rPr>
              <a:t>部</a:t>
            </a:r>
            <a:r>
              <a:rPr lang="zh-CN" altLang="zh-CN" sz="4001" kern="100" dirty="0">
                <a:latin typeface="微软雅黑" panose="020B0503020204020204" pitchFamily="34" charset="-122"/>
                <a:ea typeface="微软雅黑" panose="020B0503020204020204" pitchFamily="34" charset="-122"/>
                <a:cs typeface="Times New Roman" panose="02020603050405020304" pitchFamily="18" charset="0"/>
              </a:rPr>
              <a:t>，获得授权</a:t>
            </a:r>
            <a:r>
              <a:rPr lang="zh-CN" altLang="zh-CN" sz="4001" kern="100" dirty="0" smtClean="0">
                <a:latin typeface="微软雅黑" panose="020B0503020204020204" pitchFamily="34" charset="-122"/>
                <a:ea typeface="微软雅黑" panose="020B0503020204020204" pitchFamily="34" charset="-122"/>
                <a:cs typeface="Times New Roman" panose="02020603050405020304" pitchFamily="18" charset="0"/>
              </a:rPr>
              <a:t>专利</a:t>
            </a:r>
            <a:r>
              <a:rPr lang="en-US" altLang="zh-CN" sz="4001" kern="100" dirty="0" smtClean="0">
                <a:latin typeface="微软雅黑" panose="020B0503020204020204" pitchFamily="34" charset="-122"/>
                <a:ea typeface="微软雅黑" panose="020B0503020204020204" pitchFamily="34" charset="-122"/>
              </a:rPr>
              <a:t>40</a:t>
            </a:r>
            <a:r>
              <a:rPr lang="zh-CN" altLang="zh-CN" sz="4001" kern="100" dirty="0" smtClean="0">
                <a:latin typeface="微软雅黑" panose="020B0503020204020204" pitchFamily="34" charset="-122"/>
                <a:ea typeface="微软雅黑" panose="020B0503020204020204" pitchFamily="34" charset="-122"/>
                <a:cs typeface="Times New Roman" panose="02020603050405020304" pitchFamily="18" charset="0"/>
              </a:rPr>
              <a:t>多项</a:t>
            </a:r>
            <a:r>
              <a:rPr lang="zh-CN" altLang="zh-CN" sz="4001" kern="100" dirty="0">
                <a:latin typeface="微软雅黑" panose="020B0503020204020204" pitchFamily="34" charset="-122"/>
                <a:ea typeface="微软雅黑" panose="020B0503020204020204" pitchFamily="34" charset="-122"/>
                <a:cs typeface="Times New Roman" panose="02020603050405020304" pitchFamily="18" charset="0"/>
              </a:rPr>
              <a:t>。</a:t>
            </a:r>
            <a:endParaRPr lang="zh-CN" altLang="en-US" sz="4001" dirty="0">
              <a:latin typeface="微软雅黑" panose="020B0503020204020204" pitchFamily="34" charset="-122"/>
              <a:ea typeface="微软雅黑" panose="020B0503020204020204" pitchFamily="34" charset="-122"/>
            </a:endParaRPr>
          </a:p>
        </p:txBody>
      </p:sp>
      <p:pic>
        <p:nvPicPr>
          <p:cNvPr id="51" name="图片 50"/>
          <p:cNvPicPr>
            <a:picLocks noChangeAspect="1"/>
          </p:cNvPicPr>
          <p:nvPr/>
        </p:nvPicPr>
        <p:blipFill rotWithShape="1">
          <a:blip r:embed="rId9" cstate="print">
            <a:extLst>
              <a:ext uri="{28A0092B-C50C-407E-A947-70E740481C1C}">
                <a14:useLocalDpi xmlns="" xmlns:a14="http://schemas.microsoft.com/office/drawing/2010/main" val="0"/>
              </a:ext>
            </a:extLst>
          </a:blip>
          <a:srcRect l="9314" r="8566"/>
          <a:stretch/>
        </p:blipFill>
        <p:spPr>
          <a:xfrm>
            <a:off x="21920969" y="13630462"/>
            <a:ext cx="5231002" cy="4246632"/>
          </a:xfrm>
          <a:prstGeom prst="rect">
            <a:avLst/>
          </a:prstGeom>
        </p:spPr>
      </p:pic>
      <p:pic>
        <p:nvPicPr>
          <p:cNvPr id="53" name="图片 52"/>
          <p:cNvPicPr>
            <a:picLocks noChangeAspect="1"/>
          </p:cNvPicPr>
          <p:nvPr/>
        </p:nvPicPr>
        <p:blipFill rotWithShape="1">
          <a:blip r:embed="rId10" cstate="print">
            <a:extLst>
              <a:ext uri="{28A0092B-C50C-407E-A947-70E740481C1C}">
                <a14:useLocalDpi xmlns="" xmlns:a14="http://schemas.microsoft.com/office/drawing/2010/main" val="0"/>
              </a:ext>
            </a:extLst>
          </a:blip>
          <a:srcRect l="10377" r="11166"/>
          <a:stretch/>
        </p:blipFill>
        <p:spPr>
          <a:xfrm>
            <a:off x="27281304" y="13630462"/>
            <a:ext cx="4857773" cy="4246632"/>
          </a:xfrm>
          <a:prstGeom prst="rect">
            <a:avLst/>
          </a:prstGeom>
        </p:spPr>
      </p:pic>
      <p:pic>
        <p:nvPicPr>
          <p:cNvPr id="5" name="图片 4"/>
          <p:cNvPicPr>
            <a:picLocks noChangeAspect="1"/>
          </p:cNvPicPr>
          <p:nvPr/>
        </p:nvPicPr>
        <p:blipFill>
          <a:blip r:embed="rId11" cstate="print">
            <a:extLst>
              <a:ext uri="{28A0092B-C50C-407E-A947-70E740481C1C}">
                <a14:useLocalDpi xmlns="" xmlns:a14="http://schemas.microsoft.com/office/drawing/2010/main" val="0"/>
              </a:ext>
            </a:extLst>
          </a:blip>
          <a:stretch>
            <a:fillRect/>
          </a:stretch>
        </p:blipFill>
        <p:spPr>
          <a:xfrm>
            <a:off x="33458240" y="26366152"/>
            <a:ext cx="9076971" cy="5156585"/>
          </a:xfrm>
          <a:prstGeom prst="rect">
            <a:avLst/>
          </a:prstGeom>
        </p:spPr>
      </p:pic>
      <p:pic>
        <p:nvPicPr>
          <p:cNvPr id="1026" name="Picture 2" descr="DSC_1084"/>
          <p:cNvPicPr>
            <a:picLocks noChangeAspect="1" noChangeArrowheads="1"/>
          </p:cNvPicPr>
          <p:nvPr/>
        </p:nvPicPr>
        <p:blipFill>
          <a:blip r:embed="rId12" cstate="print">
            <a:extLst>
              <a:ext uri="{28A0092B-C50C-407E-A947-70E740481C1C}">
                <a14:useLocalDpi xmlns="" xmlns:a14="http://schemas.microsoft.com/office/drawing/2010/main" val="0"/>
              </a:ext>
            </a:extLst>
          </a:blip>
          <a:srcRect/>
          <a:stretch>
            <a:fillRect/>
          </a:stretch>
        </p:blipFill>
        <p:spPr bwMode="auto">
          <a:xfrm>
            <a:off x="11339377" y="10411879"/>
            <a:ext cx="2387814" cy="303903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27" name="Picture 3" descr="20111128165510295"/>
          <p:cNvPicPr>
            <a:picLocks noChangeAspect="1" noChangeArrowheads="1"/>
          </p:cNvPicPr>
          <p:nvPr/>
        </p:nvPicPr>
        <p:blipFill>
          <a:blip r:embed="rId13" cstate="print">
            <a:extLst>
              <a:ext uri="{28A0092B-C50C-407E-A947-70E740481C1C}">
                <a14:useLocalDpi xmlns="" xmlns:a14="http://schemas.microsoft.com/office/drawing/2010/main" val="0"/>
              </a:ext>
            </a:extLst>
          </a:blip>
          <a:srcRect/>
          <a:stretch>
            <a:fillRect/>
          </a:stretch>
        </p:blipFill>
        <p:spPr bwMode="auto">
          <a:xfrm>
            <a:off x="11272944" y="14103393"/>
            <a:ext cx="2386800" cy="327883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6" name="图片 55"/>
          <p:cNvPicPr>
            <a:picLocks noChangeAspect="1"/>
          </p:cNvPicPr>
          <p:nvPr/>
        </p:nvPicPr>
        <p:blipFill>
          <a:blip r:embed="rId14" cstate="print">
            <a:extLst>
              <a:ext uri="{28A0092B-C50C-407E-A947-70E740481C1C}">
                <a14:useLocalDpi xmlns="" xmlns:a14="http://schemas.microsoft.com/office/drawing/2010/main" val="0"/>
              </a:ext>
            </a:extLst>
          </a:blip>
          <a:stretch>
            <a:fillRect/>
          </a:stretch>
        </p:blipFill>
        <p:spPr>
          <a:xfrm>
            <a:off x="21878757" y="18039136"/>
            <a:ext cx="10205874" cy="6803916"/>
          </a:xfrm>
          <a:prstGeom prst="rect">
            <a:avLst/>
          </a:prstGeom>
        </p:spPr>
      </p:pic>
      <p:sp>
        <p:nvSpPr>
          <p:cNvPr id="60" name="矩形 59"/>
          <p:cNvSpPr/>
          <p:nvPr/>
        </p:nvSpPr>
        <p:spPr>
          <a:xfrm>
            <a:off x="14035388" y="14427485"/>
            <a:ext cx="6976125" cy="3170099"/>
          </a:xfrm>
          <a:prstGeom prst="rect">
            <a:avLst/>
          </a:prstGeom>
        </p:spPr>
        <p:txBody>
          <a:bodyPr wrap="square">
            <a:spAutoFit/>
          </a:bodyPr>
          <a:lstStyle/>
          <a:p>
            <a:r>
              <a:rPr lang="zh-CN" altLang="en-US" sz="4000" kern="100" dirty="0" smtClean="0">
                <a:latin typeface="微软雅黑" panose="020B0503020204020204" pitchFamily="34" charset="-122"/>
                <a:ea typeface="微软雅黑" panose="020B0503020204020204" pitchFamily="34" charset="-122"/>
                <a:cs typeface="Times New Roman" panose="02020603050405020304" pitchFamily="18" charset="0"/>
              </a:rPr>
              <a:t>    食品质量与安全</a:t>
            </a:r>
            <a:r>
              <a:rPr lang="zh-CN" altLang="en-US" sz="4000" kern="100" dirty="0">
                <a:latin typeface="微软雅黑" pitchFamily="34" charset="-122"/>
                <a:ea typeface="微软雅黑" pitchFamily="34" charset="-122"/>
                <a:cs typeface="Times New Roman" panose="02020603050405020304" pitchFamily="18" charset="0"/>
              </a:rPr>
              <a:t>团队</a:t>
            </a:r>
            <a:r>
              <a:rPr lang="zh-CN" altLang="en-US" sz="4000" kern="100" dirty="0" smtClean="0">
                <a:latin typeface="微软雅黑" pitchFamily="34" charset="-122"/>
                <a:ea typeface="微软雅黑" pitchFamily="34" charset="-122"/>
                <a:cs typeface="Times New Roman" panose="02020603050405020304" pitchFamily="18" charset="0"/>
              </a:rPr>
              <a:t>：</a:t>
            </a:r>
            <a:r>
              <a:rPr lang="zh-CN" altLang="zh-CN" sz="4000" dirty="0" smtClean="0">
                <a:latin typeface="微软雅黑" pitchFamily="34" charset="-122"/>
                <a:ea typeface="微软雅黑" pitchFamily="34" charset="-122"/>
              </a:rPr>
              <a:t>现有</a:t>
            </a:r>
            <a:r>
              <a:rPr lang="en-US" altLang="zh-CN" sz="4000" dirty="0">
                <a:latin typeface="微软雅黑" pitchFamily="34" charset="-122"/>
                <a:ea typeface="微软雅黑" pitchFamily="34" charset="-122"/>
              </a:rPr>
              <a:t>5</a:t>
            </a:r>
            <a:r>
              <a:rPr lang="zh-CN" altLang="zh-CN" sz="4000" dirty="0">
                <a:latin typeface="微软雅黑" pitchFamily="34" charset="-122"/>
                <a:ea typeface="微软雅黑" pitchFamily="34" charset="-122"/>
              </a:rPr>
              <a:t>名成员</a:t>
            </a:r>
            <a:r>
              <a:rPr lang="zh-CN" altLang="zh-CN" sz="4000" dirty="0" smtClean="0">
                <a:latin typeface="微软雅黑" pitchFamily="34" charset="-122"/>
                <a:ea typeface="微软雅黑" pitchFamily="34" charset="-122"/>
              </a:rPr>
              <a:t>，</a:t>
            </a:r>
            <a:r>
              <a:rPr lang="zh-CN" altLang="zh-CN" sz="4000" dirty="0" smtClean="0">
                <a:latin typeface="微软雅黑" pitchFamily="34" charset="-122"/>
                <a:ea typeface="微软雅黑" pitchFamily="34" charset="-122"/>
              </a:rPr>
              <a:t>主要</a:t>
            </a:r>
            <a:r>
              <a:rPr lang="zh-CN" altLang="en-US" sz="4000" dirty="0" smtClean="0">
                <a:latin typeface="微软雅黑" pitchFamily="34" charset="-122"/>
                <a:ea typeface="微软雅黑" pitchFamily="34" charset="-122"/>
              </a:rPr>
              <a:t>研究</a:t>
            </a:r>
            <a:r>
              <a:rPr lang="zh-CN" altLang="zh-CN" sz="4000" dirty="0" smtClean="0">
                <a:latin typeface="微软雅黑" pitchFamily="34" charset="-122"/>
                <a:ea typeface="微软雅黑" pitchFamily="34" charset="-122"/>
              </a:rPr>
              <a:t>化学</a:t>
            </a:r>
            <a:r>
              <a:rPr lang="zh-CN" altLang="zh-CN" sz="4000" dirty="0" smtClean="0">
                <a:latin typeface="微软雅黑" pitchFamily="34" charset="-122"/>
                <a:ea typeface="微软雅黑" pitchFamily="34" charset="-122"/>
              </a:rPr>
              <a:t>污染物对机体损伤的分子机制、毒性</a:t>
            </a:r>
            <a:r>
              <a:rPr lang="zh-CN" altLang="zh-CN" sz="4000" dirty="0" smtClean="0">
                <a:latin typeface="微软雅黑" pitchFamily="34" charset="-122"/>
                <a:ea typeface="微软雅黑" pitchFamily="34" charset="-122"/>
              </a:rPr>
              <a:t>评价；热带</a:t>
            </a:r>
            <a:r>
              <a:rPr lang="zh-CN" altLang="zh-CN" sz="4000" dirty="0" smtClean="0">
                <a:latin typeface="微软雅黑" pitchFamily="34" charset="-122"/>
                <a:ea typeface="微软雅黑" pitchFamily="34" charset="-122"/>
              </a:rPr>
              <a:t>农产品质量安全与</a:t>
            </a:r>
            <a:r>
              <a:rPr lang="zh-CN" altLang="zh-CN" sz="4000" dirty="0" smtClean="0">
                <a:latin typeface="微软雅黑" pitchFamily="34" charset="-122"/>
                <a:ea typeface="微软雅黑" pitchFamily="34" charset="-122"/>
              </a:rPr>
              <a:t>无损检测</a:t>
            </a:r>
            <a:r>
              <a:rPr lang="zh-CN" altLang="en-US" sz="4000" dirty="0" smtClean="0">
                <a:latin typeface="微软雅黑" pitchFamily="34" charset="-122"/>
                <a:ea typeface="微软雅黑" pitchFamily="34" charset="-122"/>
              </a:rPr>
              <a:t>技术。</a:t>
            </a:r>
            <a:endParaRPr lang="zh-CN" altLang="zh-CN" sz="4000" dirty="0">
              <a:latin typeface="微软雅黑" panose="020B0503020204020204" pitchFamily="34" charset="-122"/>
              <a:ea typeface="微软雅黑" panose="020B0503020204020204" pitchFamily="34" charset="-122"/>
            </a:endParaRPr>
          </a:p>
        </p:txBody>
      </p:sp>
      <p:sp>
        <p:nvSpPr>
          <p:cNvPr id="61" name="矩形 60"/>
          <p:cNvSpPr/>
          <p:nvPr/>
        </p:nvSpPr>
        <p:spPr>
          <a:xfrm>
            <a:off x="14019025" y="22635251"/>
            <a:ext cx="6976125" cy="3170099"/>
          </a:xfrm>
          <a:prstGeom prst="rect">
            <a:avLst/>
          </a:prstGeom>
        </p:spPr>
        <p:txBody>
          <a:bodyPr wrap="square">
            <a:spAutoFit/>
          </a:bodyPr>
          <a:lstStyle/>
          <a:p>
            <a:pPr algn="just"/>
            <a:r>
              <a:rPr lang="zh-CN" altLang="en-US" sz="4000" kern="100" dirty="0" smtClean="0">
                <a:latin typeface="微软雅黑" panose="020B0503020204020204" pitchFamily="34" charset="-122"/>
                <a:ea typeface="微软雅黑" panose="020B0503020204020204" pitchFamily="34" charset="-122"/>
                <a:cs typeface="Times New Roman" panose="02020603050405020304" pitchFamily="18" charset="0"/>
              </a:rPr>
              <a:t>    水产品</a:t>
            </a:r>
            <a:r>
              <a:rPr lang="zh-CN" altLang="en-US" sz="4000" kern="100" dirty="0" smtClean="0">
                <a:latin typeface="微软雅黑" panose="020B0503020204020204" pitchFamily="34" charset="-122"/>
                <a:ea typeface="微软雅黑" panose="020B0503020204020204" pitchFamily="34" charset="-122"/>
                <a:cs typeface="Times New Roman" panose="02020603050405020304" pitchFamily="18" charset="0"/>
              </a:rPr>
              <a:t>加工与贮藏</a:t>
            </a:r>
            <a:r>
              <a:rPr lang="zh-CN" altLang="en-US" sz="4000" kern="100" dirty="0" smtClean="0">
                <a:latin typeface="微软雅黑" panose="020B0503020204020204" pitchFamily="34" charset="-122"/>
                <a:ea typeface="微软雅黑" panose="020B0503020204020204" pitchFamily="34" charset="-122"/>
                <a:cs typeface="Times New Roman" panose="02020603050405020304" pitchFamily="18" charset="0"/>
              </a:rPr>
              <a:t>团队：</a:t>
            </a:r>
            <a:r>
              <a:rPr lang="zh-CN" altLang="zh-CN" sz="4000" dirty="0" smtClean="0">
                <a:latin typeface="微软雅黑" panose="020B0503020204020204" pitchFamily="34" charset="-122"/>
                <a:ea typeface="微软雅黑" panose="020B0503020204020204" pitchFamily="34" charset="-122"/>
              </a:rPr>
              <a:t>现有</a:t>
            </a:r>
            <a:r>
              <a:rPr lang="en-US" altLang="zh-CN" sz="4000" dirty="0" smtClean="0">
                <a:latin typeface="微软雅黑" panose="020B0503020204020204" pitchFamily="34" charset="-122"/>
                <a:ea typeface="微软雅黑" panose="020B0503020204020204" pitchFamily="34" charset="-122"/>
              </a:rPr>
              <a:t>6</a:t>
            </a:r>
            <a:r>
              <a:rPr lang="zh-CN" altLang="en-US" sz="4000" dirty="0" smtClean="0">
                <a:latin typeface="微软雅黑" panose="020B0503020204020204" pitchFamily="34" charset="-122"/>
                <a:ea typeface="微软雅黑" panose="020B0503020204020204" pitchFamily="34" charset="-122"/>
              </a:rPr>
              <a:t>名成员</a:t>
            </a:r>
            <a:r>
              <a:rPr lang="zh-CN" altLang="zh-CN" sz="4000" dirty="0" smtClean="0">
                <a:latin typeface="微软雅黑" panose="020B0503020204020204" pitchFamily="34" charset="-122"/>
                <a:ea typeface="微软雅黑" panose="020B0503020204020204" pitchFamily="34" charset="-122"/>
              </a:rPr>
              <a:t>，主要</a:t>
            </a:r>
            <a:r>
              <a:rPr lang="zh-CN" altLang="en-US" sz="4000" dirty="0" smtClean="0">
                <a:latin typeface="微软雅黑" panose="020B0503020204020204" pitchFamily="34" charset="-122"/>
                <a:ea typeface="微软雅黑" panose="020B0503020204020204" pitchFamily="34" charset="-122"/>
              </a:rPr>
              <a:t>研究热带</a:t>
            </a:r>
            <a:r>
              <a:rPr lang="zh-CN" altLang="en-US" sz="4000" dirty="0" smtClean="0">
                <a:latin typeface="微软雅黑" panose="020B0503020204020204" pitchFamily="34" charset="-122"/>
                <a:ea typeface="微软雅黑" panose="020B0503020204020204" pitchFamily="34" charset="-122"/>
              </a:rPr>
              <a:t>水产</a:t>
            </a:r>
            <a:r>
              <a:rPr lang="zh-CN" altLang="en-US" sz="4000" dirty="0" smtClean="0">
                <a:latin typeface="微软雅黑" panose="020B0503020204020204" pitchFamily="34" charset="-122"/>
                <a:ea typeface="微软雅黑" panose="020B0503020204020204" pitchFamily="34" charset="-122"/>
              </a:rPr>
              <a:t>品加工和贮藏</a:t>
            </a:r>
            <a:r>
              <a:rPr lang="zh-CN" altLang="en-US" sz="4000" dirty="0" smtClean="0">
                <a:latin typeface="微软雅黑" panose="020B0503020204020204" pitchFamily="34" charset="-122"/>
                <a:ea typeface="微软雅黑" panose="020B0503020204020204" pitchFamily="34" charset="-122"/>
              </a:rPr>
              <a:t>技术</a:t>
            </a:r>
            <a:r>
              <a:rPr lang="zh-CN" altLang="en-US" sz="4000" dirty="0" smtClean="0">
                <a:latin typeface="微软雅黑" panose="020B0503020204020204" pitchFamily="34" charset="-122"/>
                <a:ea typeface="微软雅黑" panose="020B0503020204020204" pitchFamily="34" charset="-122"/>
              </a:rPr>
              <a:t>及理论，海洋生物中生理活性物质及其开发利用</a:t>
            </a:r>
            <a:r>
              <a:rPr lang="zh-CN" altLang="en-US" sz="4000" dirty="0" smtClean="0">
                <a:latin typeface="微软雅黑" panose="020B0503020204020204" pitchFamily="34" charset="-122"/>
                <a:ea typeface="微软雅黑" panose="020B0503020204020204" pitchFamily="34" charset="-122"/>
              </a:rPr>
              <a:t>技术。</a:t>
            </a:r>
            <a:endParaRPr lang="zh-CN" altLang="zh-CN" sz="4000" dirty="0">
              <a:latin typeface="微软雅黑" panose="020B0503020204020204" pitchFamily="34" charset="-122"/>
              <a:ea typeface="微软雅黑" panose="020B0503020204020204" pitchFamily="34" charset="-122"/>
            </a:endParaRPr>
          </a:p>
        </p:txBody>
      </p:sp>
      <p:sp>
        <p:nvSpPr>
          <p:cNvPr id="62" name="矩形 61"/>
          <p:cNvSpPr/>
          <p:nvPr/>
        </p:nvSpPr>
        <p:spPr>
          <a:xfrm>
            <a:off x="13959187" y="27003555"/>
            <a:ext cx="6976125" cy="3785652"/>
          </a:xfrm>
          <a:prstGeom prst="rect">
            <a:avLst/>
          </a:prstGeom>
        </p:spPr>
        <p:txBody>
          <a:bodyPr wrap="square">
            <a:spAutoFit/>
          </a:bodyPr>
          <a:lstStyle/>
          <a:p>
            <a:pPr algn="just"/>
            <a:r>
              <a:rPr lang="zh-CN" altLang="en-US" sz="4000" kern="100" dirty="0" smtClean="0">
                <a:latin typeface="微软雅黑" panose="020B0503020204020204" pitchFamily="34" charset="-122"/>
                <a:ea typeface="微软雅黑" panose="020B0503020204020204" pitchFamily="34" charset="-122"/>
                <a:cs typeface="Times New Roman" panose="02020603050405020304" pitchFamily="18" charset="0"/>
              </a:rPr>
              <a:t>    热带</a:t>
            </a:r>
            <a:r>
              <a:rPr lang="zh-CN" altLang="en-US" sz="4000" kern="100" dirty="0" smtClean="0">
                <a:latin typeface="微软雅黑" panose="020B0503020204020204" pitchFamily="34" charset="-122"/>
                <a:ea typeface="微软雅黑" panose="020B0503020204020204" pitchFamily="34" charset="-122"/>
                <a:cs typeface="Times New Roman" panose="02020603050405020304" pitchFamily="18" charset="0"/>
              </a:rPr>
              <a:t>特色食用作物开发利用</a:t>
            </a:r>
            <a:r>
              <a:rPr lang="zh-CN" altLang="en-US" sz="4000" kern="100" dirty="0">
                <a:latin typeface="微软雅黑" panose="020B0503020204020204" pitchFamily="34" charset="-122"/>
                <a:ea typeface="微软雅黑" panose="020B0503020204020204" pitchFamily="34" charset="-122"/>
                <a:cs typeface="Times New Roman" panose="02020603050405020304" pitchFamily="18" charset="0"/>
              </a:rPr>
              <a:t>团队</a:t>
            </a:r>
            <a:r>
              <a:rPr lang="zh-CN" altLang="en-US" sz="4000" kern="100" dirty="0" smtClean="0">
                <a:latin typeface="微软雅黑" panose="020B0503020204020204" pitchFamily="34" charset="-122"/>
                <a:ea typeface="微软雅黑" panose="020B0503020204020204" pitchFamily="34" charset="-122"/>
                <a:cs typeface="Times New Roman" panose="02020603050405020304" pitchFamily="18" charset="0"/>
              </a:rPr>
              <a:t>：</a:t>
            </a:r>
            <a:r>
              <a:rPr lang="zh-CN" altLang="zh-CN" sz="4000" dirty="0" smtClean="0">
                <a:latin typeface="微软雅黑" panose="020B0503020204020204" pitchFamily="34" charset="-122"/>
                <a:ea typeface="微软雅黑" panose="020B0503020204020204" pitchFamily="34" charset="-122"/>
              </a:rPr>
              <a:t>现有</a:t>
            </a:r>
            <a:r>
              <a:rPr lang="en-US" altLang="zh-CN" sz="4000" dirty="0" smtClean="0">
                <a:latin typeface="微软雅黑" panose="020B0503020204020204" pitchFamily="34" charset="-122"/>
                <a:ea typeface="微软雅黑" panose="020B0503020204020204" pitchFamily="34" charset="-122"/>
              </a:rPr>
              <a:t>10</a:t>
            </a:r>
            <a:r>
              <a:rPr lang="zh-CN" altLang="en-US" sz="4000" dirty="0" smtClean="0">
                <a:latin typeface="微软雅黑" panose="020B0503020204020204" pitchFamily="34" charset="-122"/>
                <a:ea typeface="微软雅黑" panose="020B0503020204020204" pitchFamily="34" charset="-122"/>
              </a:rPr>
              <a:t>名成员，</a:t>
            </a:r>
            <a:r>
              <a:rPr lang="zh-CN" altLang="en-US" sz="4000" kern="100" dirty="0" smtClean="0">
                <a:latin typeface="微软雅黑" panose="020B0503020204020204" pitchFamily="34" charset="-122"/>
                <a:ea typeface="微软雅黑" panose="020B0503020204020204" pitchFamily="34" charset="-122"/>
                <a:cs typeface="Times New Roman" panose="02020603050405020304" pitchFamily="18" charset="0"/>
              </a:rPr>
              <a:t>以</a:t>
            </a:r>
            <a:r>
              <a:rPr lang="zh-CN" altLang="en-US" sz="4000" kern="100">
                <a:latin typeface="微软雅黑" panose="020B0503020204020204" pitchFamily="34" charset="-122"/>
                <a:ea typeface="微软雅黑" panose="020B0503020204020204" pitchFamily="34" charset="-122"/>
                <a:cs typeface="Times New Roman" panose="02020603050405020304" pitchFamily="18" charset="0"/>
              </a:rPr>
              <a:t>热带</a:t>
            </a:r>
            <a:r>
              <a:rPr lang="zh-CN" altLang="en-US" sz="4000" kern="100" smtClean="0">
                <a:latin typeface="微软雅黑" panose="020B0503020204020204" pitchFamily="34" charset="-122"/>
                <a:ea typeface="微软雅黑" panose="020B0503020204020204" pitchFamily="34" charset="-122"/>
                <a:cs typeface="Times New Roman" panose="02020603050405020304" pitchFamily="18" charset="0"/>
              </a:rPr>
              <a:t>特色生物资源</a:t>
            </a:r>
            <a:r>
              <a:rPr lang="zh-CN" altLang="en-US" sz="4000" kern="100" dirty="0">
                <a:latin typeface="微软雅黑" panose="020B0503020204020204" pitchFamily="34" charset="-122"/>
                <a:ea typeface="微软雅黑" panose="020B0503020204020204" pitchFamily="34" charset="-122"/>
                <a:cs typeface="Times New Roman" panose="02020603050405020304" pitchFamily="18" charset="0"/>
              </a:rPr>
              <a:t>、特种粮油与蛋白质资源，如木薯、椰子、油棕榈、橡胶籽、</a:t>
            </a:r>
            <a:r>
              <a:rPr lang="zh-CN" altLang="en-US" sz="4000" kern="100" dirty="0" smtClean="0">
                <a:latin typeface="微软雅黑" panose="020B0503020204020204" pitchFamily="34" charset="-122"/>
                <a:ea typeface="微软雅黑" panose="020B0503020204020204" pitchFamily="34" charset="-122"/>
                <a:cs typeface="Times New Roman" panose="02020603050405020304" pitchFamily="18" charset="0"/>
              </a:rPr>
              <a:t>槟榔等</a:t>
            </a:r>
            <a:r>
              <a:rPr lang="zh-CN" altLang="en-US" sz="4000" kern="100" dirty="0">
                <a:latin typeface="微软雅黑" panose="020B0503020204020204" pitchFamily="34" charset="-122"/>
                <a:ea typeface="微软雅黑" panose="020B0503020204020204" pitchFamily="34" charset="-122"/>
                <a:cs typeface="Times New Roman" panose="02020603050405020304" pitchFamily="18" charset="0"/>
              </a:rPr>
              <a:t>为研究</a:t>
            </a:r>
            <a:r>
              <a:rPr lang="zh-CN" altLang="en-US" sz="4000" kern="100" dirty="0" smtClean="0">
                <a:latin typeface="微软雅黑" panose="020B0503020204020204" pitchFamily="34" charset="-122"/>
                <a:ea typeface="微软雅黑" panose="020B0503020204020204" pitchFamily="34" charset="-122"/>
                <a:cs typeface="Times New Roman" panose="02020603050405020304" pitchFamily="18" charset="0"/>
              </a:rPr>
              <a:t>对象。</a:t>
            </a:r>
            <a:endParaRPr lang="zh-CN" altLang="zh-CN" sz="4000" dirty="0">
              <a:latin typeface="微软雅黑" panose="020B0503020204020204" pitchFamily="34" charset="-122"/>
              <a:ea typeface="微软雅黑" panose="020B0503020204020204" pitchFamily="34" charset="-122"/>
            </a:endParaRPr>
          </a:p>
        </p:txBody>
      </p:sp>
      <p:sp>
        <p:nvSpPr>
          <p:cNvPr id="63" name="矩形 62"/>
          <p:cNvSpPr/>
          <p:nvPr/>
        </p:nvSpPr>
        <p:spPr>
          <a:xfrm>
            <a:off x="127482" y="15848777"/>
            <a:ext cx="10028719" cy="3785652"/>
          </a:xfrm>
          <a:prstGeom prst="rect">
            <a:avLst/>
          </a:prstGeom>
        </p:spPr>
        <p:txBody>
          <a:bodyPr wrap="square">
            <a:spAutoFit/>
          </a:bodyPr>
          <a:lstStyle/>
          <a:p>
            <a:pPr algn="just"/>
            <a:r>
              <a:rPr lang="zh-CN" altLang="en-US" sz="4000" kern="100" dirty="0" smtClean="0">
                <a:latin typeface="微软雅黑" panose="020B0503020204020204" pitchFamily="34" charset="-122"/>
                <a:ea typeface="微软雅黑" panose="020B0503020204020204" pitchFamily="34" charset="-122"/>
                <a:cs typeface="Times New Roman" panose="02020603050405020304" pitchFamily="18" charset="0"/>
              </a:rPr>
              <a:t>    学院</a:t>
            </a:r>
            <a:r>
              <a:rPr lang="zh-CN" altLang="en-US" sz="4000" kern="100" dirty="0">
                <a:latin typeface="微软雅黑" panose="020B0503020204020204" pitchFamily="34" charset="-122"/>
                <a:ea typeface="微软雅黑" panose="020B0503020204020204" pitchFamily="34" charset="-122"/>
                <a:cs typeface="Times New Roman" panose="02020603050405020304" pitchFamily="18" charset="0"/>
              </a:rPr>
              <a:t>拥有一支高素质的师资队伍。有教职工</a:t>
            </a:r>
            <a:r>
              <a:rPr lang="en-US" altLang="zh-CN" sz="4000" kern="100" dirty="0">
                <a:latin typeface="微软雅黑" panose="020B0503020204020204" pitchFamily="34" charset="-122"/>
                <a:ea typeface="微软雅黑" panose="020B0503020204020204" pitchFamily="34" charset="-122"/>
                <a:cs typeface="Times New Roman" panose="02020603050405020304" pitchFamily="18" charset="0"/>
              </a:rPr>
              <a:t>52</a:t>
            </a:r>
            <a:r>
              <a:rPr lang="zh-CN" altLang="en-US" sz="4000" kern="100" dirty="0">
                <a:latin typeface="微软雅黑" panose="020B0503020204020204" pitchFamily="34" charset="-122"/>
                <a:ea typeface="微软雅黑" panose="020B0503020204020204" pitchFamily="34" charset="-122"/>
                <a:cs typeface="Times New Roman" panose="02020603050405020304" pitchFamily="18" charset="0"/>
              </a:rPr>
              <a:t>人，其中教授</a:t>
            </a:r>
            <a:r>
              <a:rPr lang="en-US" altLang="zh-CN" sz="4000" kern="100" dirty="0">
                <a:latin typeface="微软雅黑" panose="020B0503020204020204" pitchFamily="34" charset="-122"/>
                <a:ea typeface="微软雅黑" panose="020B0503020204020204" pitchFamily="34" charset="-122"/>
                <a:cs typeface="Times New Roman" panose="02020603050405020304" pitchFamily="18" charset="0"/>
              </a:rPr>
              <a:t>18</a:t>
            </a:r>
            <a:r>
              <a:rPr lang="zh-CN" altLang="en-US" sz="4000" kern="100" dirty="0">
                <a:latin typeface="微软雅黑" panose="020B0503020204020204" pitchFamily="34" charset="-122"/>
                <a:ea typeface="微软雅黑" panose="020B0503020204020204" pitchFamily="34" charset="-122"/>
                <a:cs typeface="Times New Roman" panose="02020603050405020304" pitchFamily="18" charset="0"/>
              </a:rPr>
              <a:t>人、副教授</a:t>
            </a:r>
            <a:r>
              <a:rPr lang="en-US" altLang="zh-CN" sz="4000" kern="100" dirty="0" smtClean="0">
                <a:latin typeface="微软雅黑" panose="020B0503020204020204" pitchFamily="34" charset="-122"/>
                <a:ea typeface="微软雅黑" panose="020B0503020204020204" pitchFamily="34" charset="-122"/>
                <a:cs typeface="Times New Roman" panose="02020603050405020304" pitchFamily="18" charset="0"/>
              </a:rPr>
              <a:t>13</a:t>
            </a:r>
            <a:r>
              <a:rPr lang="zh-CN" altLang="en-US" sz="4000" kern="100" dirty="0" smtClean="0">
                <a:latin typeface="微软雅黑" panose="020B0503020204020204" pitchFamily="34" charset="-122"/>
                <a:ea typeface="微软雅黑" panose="020B0503020204020204" pitchFamily="34" charset="-122"/>
                <a:cs typeface="Times New Roman" panose="02020603050405020304" pitchFamily="18" charset="0"/>
              </a:rPr>
              <a:t>人</a:t>
            </a:r>
            <a:r>
              <a:rPr lang="zh-CN" altLang="en-US" sz="4000" kern="100" dirty="0">
                <a:latin typeface="微软雅黑" panose="020B0503020204020204" pitchFamily="34" charset="-122"/>
                <a:ea typeface="微软雅黑" panose="020B0503020204020204" pitchFamily="34" charset="-122"/>
                <a:cs typeface="Times New Roman" panose="02020603050405020304" pitchFamily="18" charset="0"/>
              </a:rPr>
              <a:t>，博士生导师</a:t>
            </a:r>
            <a:r>
              <a:rPr lang="en-US" altLang="zh-CN" sz="4000" kern="100" dirty="0">
                <a:latin typeface="微软雅黑" panose="020B0503020204020204" pitchFamily="34" charset="-122"/>
                <a:ea typeface="微软雅黑" panose="020B0503020204020204" pitchFamily="34" charset="-122"/>
                <a:cs typeface="Times New Roman" panose="02020603050405020304" pitchFamily="18" charset="0"/>
              </a:rPr>
              <a:t>4</a:t>
            </a:r>
            <a:r>
              <a:rPr lang="zh-CN" altLang="en-US" sz="4000" kern="100" dirty="0" smtClean="0">
                <a:latin typeface="微软雅黑" panose="020B0503020204020204" pitchFamily="34" charset="-122"/>
                <a:ea typeface="微软雅黑" panose="020B0503020204020204" pitchFamily="34" charset="-122"/>
                <a:cs typeface="Times New Roman" panose="02020603050405020304" pitchFamily="18" charset="0"/>
              </a:rPr>
              <a:t>人</a:t>
            </a:r>
            <a:r>
              <a:rPr lang="zh-CN" altLang="en-US" sz="4000" kern="100" dirty="0" smtClean="0">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4000" kern="100" dirty="0" smtClean="0">
                <a:latin typeface="微软雅黑" panose="020B0503020204020204" pitchFamily="34" charset="-122"/>
                <a:ea typeface="微软雅黑" panose="020B0503020204020204" pitchFamily="34" charset="-122"/>
                <a:cs typeface="Times New Roman" panose="02020603050405020304" pitchFamily="18" charset="0"/>
              </a:rPr>
              <a:t>硕士生</a:t>
            </a:r>
            <a:r>
              <a:rPr lang="zh-CN" altLang="en-US" sz="4000" kern="100" dirty="0">
                <a:latin typeface="微软雅黑" panose="020B0503020204020204" pitchFamily="34" charset="-122"/>
                <a:ea typeface="微软雅黑" panose="020B0503020204020204" pitchFamily="34" charset="-122"/>
                <a:cs typeface="Times New Roman" panose="02020603050405020304" pitchFamily="18" charset="0"/>
              </a:rPr>
              <a:t>导师</a:t>
            </a:r>
            <a:r>
              <a:rPr lang="en-US" altLang="zh-CN" sz="4000" kern="100" dirty="0">
                <a:latin typeface="微软雅黑" panose="020B0503020204020204" pitchFamily="34" charset="-122"/>
                <a:ea typeface="微软雅黑" panose="020B0503020204020204" pitchFamily="34" charset="-122"/>
                <a:cs typeface="Times New Roman" panose="02020603050405020304" pitchFamily="18" charset="0"/>
              </a:rPr>
              <a:t>23</a:t>
            </a:r>
            <a:r>
              <a:rPr lang="zh-CN" altLang="en-US" sz="4000" kern="100" dirty="0">
                <a:latin typeface="微软雅黑" panose="020B0503020204020204" pitchFamily="34" charset="-122"/>
                <a:ea typeface="微软雅黑" panose="020B0503020204020204" pitchFamily="34" charset="-122"/>
                <a:cs typeface="Times New Roman" panose="02020603050405020304" pitchFamily="18" charset="0"/>
              </a:rPr>
              <a:t>人，博士</a:t>
            </a:r>
            <a:r>
              <a:rPr lang="en-US" altLang="zh-CN" sz="4000" kern="100" dirty="0">
                <a:latin typeface="微软雅黑" panose="020B0503020204020204" pitchFamily="34" charset="-122"/>
                <a:ea typeface="微软雅黑" panose="020B0503020204020204" pitchFamily="34" charset="-122"/>
                <a:cs typeface="Times New Roman" panose="02020603050405020304" pitchFamily="18" charset="0"/>
              </a:rPr>
              <a:t>22</a:t>
            </a:r>
            <a:r>
              <a:rPr lang="zh-CN" altLang="en-US" sz="4000" kern="100" dirty="0" smtClean="0">
                <a:latin typeface="微软雅黑" panose="020B0503020204020204" pitchFamily="34" charset="-122"/>
                <a:ea typeface="微软雅黑" panose="020B0503020204020204" pitchFamily="34" charset="-122"/>
                <a:cs typeface="Times New Roman" panose="02020603050405020304" pitchFamily="18" charset="0"/>
              </a:rPr>
              <a:t>人、</a:t>
            </a:r>
            <a:r>
              <a:rPr lang="zh-CN" altLang="en-US" sz="4000" kern="100" dirty="0">
                <a:latin typeface="微软雅黑" panose="020B0503020204020204" pitchFamily="34" charset="-122"/>
                <a:ea typeface="微软雅黑" panose="020B0503020204020204" pitchFamily="34" charset="-122"/>
                <a:cs typeface="Times New Roman" panose="02020603050405020304" pitchFamily="18" charset="0"/>
              </a:rPr>
              <a:t>硕士</a:t>
            </a:r>
            <a:r>
              <a:rPr lang="en-US" altLang="zh-CN" sz="4000" kern="100" dirty="0">
                <a:latin typeface="微软雅黑" panose="020B0503020204020204" pitchFamily="34" charset="-122"/>
                <a:ea typeface="微软雅黑" panose="020B0503020204020204" pitchFamily="34" charset="-122"/>
                <a:cs typeface="Times New Roman" panose="02020603050405020304" pitchFamily="18" charset="0"/>
              </a:rPr>
              <a:t>16</a:t>
            </a:r>
            <a:r>
              <a:rPr lang="zh-CN" altLang="en-US" sz="4000" kern="100" dirty="0" smtClean="0">
                <a:latin typeface="微软雅黑" panose="020B0503020204020204" pitchFamily="34" charset="-122"/>
                <a:ea typeface="微软雅黑" panose="020B0503020204020204" pitchFamily="34" charset="-122"/>
                <a:cs typeface="Times New Roman" panose="02020603050405020304" pitchFamily="18" charset="0"/>
              </a:rPr>
              <a:t>人。</a:t>
            </a:r>
            <a:r>
              <a:rPr lang="en-US" altLang="zh-CN" sz="4000" kern="100" dirty="0" smtClean="0">
                <a:latin typeface="微软雅黑" panose="020B0503020204020204" pitchFamily="34" charset="-122"/>
                <a:ea typeface="微软雅黑" panose="020B0503020204020204" pitchFamily="34" charset="-122"/>
                <a:cs typeface="Times New Roman" panose="02020603050405020304" pitchFamily="18" charset="0"/>
              </a:rPr>
              <a:t>1</a:t>
            </a:r>
            <a:r>
              <a:rPr lang="zh-CN" altLang="en-US" sz="4000" kern="100" dirty="0">
                <a:latin typeface="微软雅黑" panose="020B0503020204020204" pitchFamily="34" charset="-122"/>
                <a:ea typeface="微软雅黑" panose="020B0503020204020204" pitchFamily="34" charset="-122"/>
                <a:cs typeface="Times New Roman" panose="02020603050405020304" pitchFamily="18" charset="0"/>
              </a:rPr>
              <a:t>人为教育部高等学校食品科学与工程教学指导委员会委员，</a:t>
            </a:r>
            <a:r>
              <a:rPr lang="en-US" altLang="zh-CN" sz="4000" kern="100" dirty="0">
                <a:latin typeface="微软雅黑" panose="020B0503020204020204" pitchFamily="34" charset="-122"/>
                <a:ea typeface="微软雅黑" panose="020B0503020204020204" pitchFamily="34" charset="-122"/>
                <a:cs typeface="Times New Roman" panose="02020603050405020304" pitchFamily="18" charset="0"/>
              </a:rPr>
              <a:t>5</a:t>
            </a:r>
            <a:r>
              <a:rPr lang="zh-CN" altLang="en-US" sz="4000" kern="100" dirty="0">
                <a:latin typeface="微软雅黑" panose="020B0503020204020204" pitchFamily="34" charset="-122"/>
                <a:ea typeface="微软雅黑" panose="020B0503020204020204" pitchFamily="34" charset="-122"/>
                <a:cs typeface="Times New Roman" panose="02020603050405020304" pitchFamily="18" charset="0"/>
              </a:rPr>
              <a:t>人入选海南省“</a:t>
            </a:r>
            <a:r>
              <a:rPr lang="en-US" altLang="zh-CN" sz="4000" kern="100" dirty="0">
                <a:latin typeface="微软雅黑" panose="020B0503020204020204" pitchFamily="34" charset="-122"/>
                <a:ea typeface="微软雅黑" panose="020B0503020204020204" pitchFamily="34" charset="-122"/>
                <a:cs typeface="Times New Roman" panose="02020603050405020304" pitchFamily="18" charset="0"/>
              </a:rPr>
              <a:t>515</a:t>
            </a:r>
            <a:r>
              <a:rPr lang="zh-CN" altLang="en-US" sz="4000" kern="100" dirty="0">
                <a:latin typeface="微软雅黑" panose="020B0503020204020204" pitchFamily="34" charset="-122"/>
                <a:ea typeface="微软雅黑" panose="020B0503020204020204" pitchFamily="34" charset="-122"/>
                <a:cs typeface="Times New Roman" panose="02020603050405020304" pitchFamily="18" charset="0"/>
              </a:rPr>
              <a:t>人才工程”。</a:t>
            </a:r>
            <a:endParaRPr lang="zh-CN" altLang="zh-CN" sz="4000" dirty="0">
              <a:latin typeface="微软雅黑" panose="020B0503020204020204" pitchFamily="34" charset="-122"/>
              <a:ea typeface="微软雅黑" panose="020B0503020204020204" pitchFamily="34" charset="-122"/>
            </a:endParaRPr>
          </a:p>
        </p:txBody>
      </p:sp>
      <p:sp>
        <p:nvSpPr>
          <p:cNvPr id="64" name="矩形 63"/>
          <p:cNvSpPr/>
          <p:nvPr/>
        </p:nvSpPr>
        <p:spPr>
          <a:xfrm>
            <a:off x="13882987" y="18569209"/>
            <a:ext cx="6976125" cy="2554545"/>
          </a:xfrm>
          <a:prstGeom prst="rect">
            <a:avLst/>
          </a:prstGeom>
        </p:spPr>
        <p:txBody>
          <a:bodyPr wrap="square">
            <a:spAutoFit/>
          </a:bodyPr>
          <a:lstStyle/>
          <a:p>
            <a:pPr algn="just"/>
            <a:r>
              <a:rPr lang="zh-CN" altLang="en-US" sz="4000" kern="100" dirty="0" smtClean="0">
                <a:latin typeface="微软雅黑" panose="020B0503020204020204" pitchFamily="34" charset="-122"/>
                <a:ea typeface="微软雅黑" panose="020B0503020204020204" pitchFamily="34" charset="-122"/>
                <a:cs typeface="Times New Roman" panose="02020603050405020304" pitchFamily="18" charset="0"/>
              </a:rPr>
              <a:t>    果</a:t>
            </a:r>
            <a:r>
              <a:rPr lang="zh-CN" altLang="en-US" sz="4000" kern="100" dirty="0">
                <a:latin typeface="微软雅黑" pitchFamily="34" charset="-122"/>
                <a:ea typeface="微软雅黑" pitchFamily="34" charset="-122"/>
                <a:cs typeface="Times New Roman" panose="02020603050405020304" pitchFamily="18" charset="0"/>
              </a:rPr>
              <a:t>蔬加工与贮藏团队</a:t>
            </a:r>
            <a:r>
              <a:rPr lang="zh-CN" altLang="en-US" sz="4000" kern="100" dirty="0" smtClean="0">
                <a:latin typeface="微软雅黑" pitchFamily="34" charset="-122"/>
                <a:ea typeface="微软雅黑" pitchFamily="34" charset="-122"/>
                <a:cs typeface="Times New Roman" panose="02020603050405020304" pitchFamily="18" charset="0"/>
              </a:rPr>
              <a:t>：现有</a:t>
            </a:r>
            <a:r>
              <a:rPr lang="en-US" altLang="zh-CN" sz="4000" kern="100" dirty="0" smtClean="0">
                <a:latin typeface="微软雅黑" pitchFamily="34" charset="-122"/>
                <a:ea typeface="微软雅黑" pitchFamily="34" charset="-122"/>
                <a:cs typeface="Times New Roman" panose="02020603050405020304" pitchFamily="18" charset="0"/>
              </a:rPr>
              <a:t>12</a:t>
            </a:r>
            <a:r>
              <a:rPr lang="zh-CN" altLang="en-US" sz="4000" kern="100" dirty="0" smtClean="0">
                <a:latin typeface="微软雅黑" pitchFamily="34" charset="-122"/>
                <a:ea typeface="微软雅黑" pitchFamily="34" charset="-122"/>
                <a:cs typeface="Times New Roman" panose="02020603050405020304" pitchFamily="18" charset="0"/>
              </a:rPr>
              <a:t>名</a:t>
            </a:r>
            <a:r>
              <a:rPr lang="zh-CN" altLang="en-US" sz="4000" kern="100" dirty="0" smtClean="0">
                <a:latin typeface="微软雅黑" pitchFamily="34" charset="-122"/>
                <a:ea typeface="微软雅黑" pitchFamily="34" charset="-122"/>
                <a:cs typeface="Times New Roman" panose="02020603050405020304" pitchFamily="18" charset="0"/>
              </a:rPr>
              <a:t>成员，</a:t>
            </a:r>
            <a:r>
              <a:rPr lang="zh-CN" altLang="en-US" sz="4000" dirty="0" smtClean="0">
                <a:latin typeface="微软雅黑" pitchFamily="34" charset="-122"/>
                <a:ea typeface="微软雅黑" pitchFamily="34" charset="-122"/>
              </a:rPr>
              <a:t>主要</a:t>
            </a:r>
            <a:r>
              <a:rPr lang="zh-CN" altLang="en-US" sz="4000" kern="100" dirty="0" smtClean="0">
                <a:latin typeface="微软雅黑" pitchFamily="34" charset="-122"/>
                <a:ea typeface="微软雅黑" pitchFamily="34" charset="-122"/>
                <a:cs typeface="Times New Roman" panose="02020603050405020304" pitchFamily="18" charset="0"/>
              </a:rPr>
              <a:t>从事</a:t>
            </a:r>
            <a:r>
              <a:rPr lang="zh-CN" altLang="zh-CN" sz="4000" dirty="0" smtClean="0">
                <a:latin typeface="微软雅黑" pitchFamily="34" charset="-122"/>
                <a:ea typeface="微软雅黑" pitchFamily="34" charset="-122"/>
              </a:rPr>
              <a:t>热带</a:t>
            </a:r>
            <a:r>
              <a:rPr lang="zh-CN" altLang="zh-CN" sz="4000" dirty="0" smtClean="0">
                <a:latin typeface="微软雅黑" pitchFamily="34" charset="-122"/>
                <a:ea typeface="微软雅黑" pitchFamily="34" charset="-122"/>
              </a:rPr>
              <a:t>果</a:t>
            </a:r>
            <a:r>
              <a:rPr lang="zh-CN" altLang="zh-CN" sz="4000" dirty="0" smtClean="0">
                <a:latin typeface="微软雅黑" pitchFamily="34" charset="-122"/>
                <a:ea typeface="微软雅黑" pitchFamily="34" charset="-122"/>
              </a:rPr>
              <a:t>蔬贮藏</a:t>
            </a:r>
            <a:r>
              <a:rPr lang="zh-CN" altLang="zh-CN" sz="4000" dirty="0" smtClean="0">
                <a:latin typeface="微软雅黑" pitchFamily="34" charset="-122"/>
                <a:ea typeface="微软雅黑" pitchFamily="34" charset="-122"/>
              </a:rPr>
              <a:t>保鲜及高效加工利用的</a:t>
            </a:r>
            <a:r>
              <a:rPr lang="zh-CN" altLang="zh-CN" sz="4000" dirty="0" smtClean="0">
                <a:latin typeface="微软雅黑" pitchFamily="34" charset="-122"/>
                <a:ea typeface="微软雅黑" pitchFamily="34" charset="-122"/>
              </a:rPr>
              <a:t>技术</a:t>
            </a:r>
            <a:r>
              <a:rPr lang="zh-CN" altLang="en-US" sz="4000" dirty="0" smtClean="0">
                <a:latin typeface="微软雅黑" pitchFamily="34" charset="-122"/>
                <a:ea typeface="微软雅黑" pitchFamily="34" charset="-122"/>
              </a:rPr>
              <a:t>和</a:t>
            </a:r>
            <a:r>
              <a:rPr lang="zh-CN" altLang="en-US" sz="4000" dirty="0" smtClean="0">
                <a:latin typeface="微软雅黑" pitchFamily="34" charset="-122"/>
                <a:ea typeface="微软雅黑" pitchFamily="34" charset="-122"/>
              </a:rPr>
              <a:t>理论</a:t>
            </a:r>
            <a:r>
              <a:rPr lang="zh-CN" altLang="en-US" sz="4000" dirty="0" smtClean="0">
                <a:latin typeface="微软雅黑" pitchFamily="34" charset="-122"/>
                <a:ea typeface="微软雅黑" pitchFamily="34" charset="-122"/>
              </a:rPr>
              <a:t>研究。</a:t>
            </a:r>
            <a:endParaRPr lang="zh-CN" altLang="zh-CN" sz="4000" dirty="0">
              <a:latin typeface="微软雅黑" pitchFamily="34" charset="-122"/>
              <a:ea typeface="微软雅黑" pitchFamily="34" charset="-122"/>
            </a:endParaRPr>
          </a:p>
        </p:txBody>
      </p:sp>
      <p:pic>
        <p:nvPicPr>
          <p:cNvPr id="59" name="图片 58"/>
          <p:cNvPicPr>
            <a:picLocks noChangeAspect="1"/>
          </p:cNvPicPr>
          <p:nvPr/>
        </p:nvPicPr>
        <p:blipFill>
          <a:blip r:embed="rId15" cstate="print"/>
          <a:stretch>
            <a:fillRect/>
          </a:stretch>
        </p:blipFill>
        <p:spPr>
          <a:xfrm>
            <a:off x="11163068" y="27140491"/>
            <a:ext cx="2420476" cy="3394481"/>
          </a:xfrm>
          <a:prstGeom prst="rect">
            <a:avLst/>
          </a:prstGeom>
        </p:spPr>
      </p:pic>
      <p:grpSp>
        <p:nvGrpSpPr>
          <p:cNvPr id="65" name="组合 64"/>
          <p:cNvGrpSpPr/>
          <p:nvPr/>
        </p:nvGrpSpPr>
        <p:grpSpPr>
          <a:xfrm>
            <a:off x="-26066" y="20267790"/>
            <a:ext cx="10655966" cy="10478910"/>
            <a:chOff x="-17943" y="22386926"/>
            <a:chExt cx="10174145" cy="9796421"/>
          </a:xfrm>
        </p:grpSpPr>
        <p:sp>
          <p:nvSpPr>
            <p:cNvPr id="66" name="文本框 65"/>
            <p:cNvSpPr txBox="1"/>
            <p:nvPr/>
          </p:nvSpPr>
          <p:spPr>
            <a:xfrm>
              <a:off x="-17943" y="31106129"/>
              <a:ext cx="4552950" cy="1077218"/>
            </a:xfrm>
            <a:prstGeom prst="rect">
              <a:avLst/>
            </a:prstGeom>
            <a:noFill/>
          </p:spPr>
          <p:txBody>
            <a:bodyPr wrap="square" rtlCol="0">
              <a:spAutoFit/>
            </a:bodyPr>
            <a:lstStyle/>
            <a:p>
              <a:pPr algn="ctr"/>
              <a:r>
                <a:rPr lang="zh-CN" altLang="en-US" sz="3200" dirty="0">
                  <a:latin typeface="微软雅黑" panose="020B0503020204020204" pitchFamily="34" charset="-122"/>
                  <a:ea typeface="微软雅黑" panose="020B0503020204020204" pitchFamily="34" charset="-122"/>
                </a:rPr>
                <a:t>农业推广硕士专业</a:t>
              </a:r>
              <a:endParaRPr lang="en-US" altLang="zh-CN" sz="3200" dirty="0">
                <a:latin typeface="微软雅黑" panose="020B0503020204020204" pitchFamily="34" charset="-122"/>
                <a:ea typeface="微软雅黑" panose="020B0503020204020204" pitchFamily="34" charset="-122"/>
              </a:endParaRPr>
            </a:p>
            <a:p>
              <a:pPr algn="ctr"/>
              <a:r>
                <a:rPr lang="zh-CN" altLang="en-US" sz="3200" dirty="0">
                  <a:latin typeface="微软雅黑" panose="020B0503020204020204" pitchFamily="34" charset="-122"/>
                  <a:ea typeface="微软雅黑" panose="020B0503020204020204" pitchFamily="34" charset="-122"/>
                </a:rPr>
                <a:t>学位点</a:t>
              </a:r>
            </a:p>
          </p:txBody>
        </p:sp>
        <p:grpSp>
          <p:nvGrpSpPr>
            <p:cNvPr id="67" name="组合 66"/>
            <p:cNvGrpSpPr/>
            <p:nvPr/>
          </p:nvGrpSpPr>
          <p:grpSpPr>
            <a:xfrm>
              <a:off x="0" y="22386926"/>
              <a:ext cx="10156202" cy="9758362"/>
              <a:chOff x="0" y="22386926"/>
              <a:chExt cx="10156202" cy="9758362"/>
            </a:xfrm>
          </p:grpSpPr>
          <p:sp>
            <p:nvSpPr>
              <p:cNvPr id="68" name="圆角矩形 67"/>
              <p:cNvSpPr/>
              <p:nvPr/>
            </p:nvSpPr>
            <p:spPr>
              <a:xfrm>
                <a:off x="178764" y="22386926"/>
                <a:ext cx="9977437" cy="9758362"/>
              </a:xfrm>
              <a:prstGeom prst="roundRect">
                <a:avLst>
                  <a:gd name="adj" fmla="val 3132"/>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9" name="直接连接符 68"/>
              <p:cNvCxnSpPr/>
              <p:nvPr/>
            </p:nvCxnSpPr>
            <p:spPr>
              <a:xfrm>
                <a:off x="178764" y="23571200"/>
                <a:ext cx="9977437" cy="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70" name="直接连接符 69"/>
              <p:cNvCxnSpPr/>
              <p:nvPr/>
            </p:nvCxnSpPr>
            <p:spPr>
              <a:xfrm>
                <a:off x="178764" y="24733251"/>
                <a:ext cx="9977437" cy="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71" name="直接连接符 70"/>
              <p:cNvCxnSpPr/>
              <p:nvPr/>
            </p:nvCxnSpPr>
            <p:spPr>
              <a:xfrm>
                <a:off x="178764" y="29190950"/>
                <a:ext cx="9977437" cy="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72" name="直接连接符 71"/>
              <p:cNvCxnSpPr/>
              <p:nvPr/>
            </p:nvCxnSpPr>
            <p:spPr>
              <a:xfrm>
                <a:off x="178764" y="30105350"/>
                <a:ext cx="9977437" cy="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73" name="直接连接符 72"/>
              <p:cNvCxnSpPr/>
              <p:nvPr/>
            </p:nvCxnSpPr>
            <p:spPr>
              <a:xfrm>
                <a:off x="178764" y="31076900"/>
                <a:ext cx="9977437" cy="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74" name="直接连接符 73"/>
              <p:cNvCxnSpPr/>
              <p:nvPr/>
            </p:nvCxnSpPr>
            <p:spPr>
              <a:xfrm>
                <a:off x="4610100" y="22386926"/>
                <a:ext cx="0" cy="9758362"/>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75" name="直接连接符 74"/>
              <p:cNvCxnSpPr/>
              <p:nvPr/>
            </p:nvCxnSpPr>
            <p:spPr>
              <a:xfrm>
                <a:off x="4629153" y="25781000"/>
                <a:ext cx="5527049" cy="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76" name="直接连接符 75"/>
              <p:cNvCxnSpPr/>
              <p:nvPr/>
            </p:nvCxnSpPr>
            <p:spPr>
              <a:xfrm>
                <a:off x="4610103" y="26924000"/>
                <a:ext cx="5527049" cy="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77" name="直接连接符 76"/>
              <p:cNvCxnSpPr/>
              <p:nvPr/>
            </p:nvCxnSpPr>
            <p:spPr>
              <a:xfrm>
                <a:off x="4610103" y="28047950"/>
                <a:ext cx="5527049" cy="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sp>
            <p:nvSpPr>
              <p:cNvPr id="78" name="文本框 77"/>
              <p:cNvSpPr txBox="1"/>
              <p:nvPr/>
            </p:nvSpPr>
            <p:spPr>
              <a:xfrm>
                <a:off x="546103" y="22631400"/>
                <a:ext cx="3848099" cy="708014"/>
              </a:xfrm>
              <a:prstGeom prst="rect">
                <a:avLst/>
              </a:prstGeom>
              <a:noFill/>
            </p:spPr>
            <p:txBody>
              <a:bodyPr wrap="square" rtlCol="0">
                <a:spAutoFit/>
              </a:bodyPr>
              <a:lstStyle/>
              <a:p>
                <a:r>
                  <a:rPr lang="zh-CN" altLang="en-US" sz="4001" dirty="0">
                    <a:solidFill>
                      <a:srgbClr val="58267E"/>
                    </a:solidFill>
                    <a:latin typeface="华文琥珀" panose="02010800040101010101" pitchFamily="2" charset="-122"/>
                    <a:ea typeface="华文琥珀" panose="02010800040101010101" pitchFamily="2" charset="-122"/>
                  </a:rPr>
                  <a:t>硕士学位授权点</a:t>
                </a:r>
              </a:p>
            </p:txBody>
          </p:sp>
          <p:sp>
            <p:nvSpPr>
              <p:cNvPr id="79" name="文本框 78"/>
              <p:cNvSpPr txBox="1"/>
              <p:nvPr/>
            </p:nvSpPr>
            <p:spPr>
              <a:xfrm>
                <a:off x="5843277" y="22625121"/>
                <a:ext cx="3848099" cy="708014"/>
              </a:xfrm>
              <a:prstGeom prst="rect">
                <a:avLst/>
              </a:prstGeom>
              <a:noFill/>
            </p:spPr>
            <p:txBody>
              <a:bodyPr wrap="square" rtlCol="0">
                <a:spAutoFit/>
              </a:bodyPr>
              <a:lstStyle/>
              <a:p>
                <a:r>
                  <a:rPr lang="zh-CN" altLang="en-US" sz="4001" dirty="0">
                    <a:solidFill>
                      <a:srgbClr val="58267E"/>
                    </a:solidFill>
                    <a:latin typeface="华文琥珀" panose="02010800040101010101" pitchFamily="2" charset="-122"/>
                    <a:ea typeface="华文琥珀" panose="02010800040101010101" pitchFamily="2" charset="-122"/>
                  </a:rPr>
                  <a:t>硕士专业名称</a:t>
                </a:r>
              </a:p>
            </p:txBody>
          </p:sp>
          <p:sp>
            <p:nvSpPr>
              <p:cNvPr id="80" name="文本框 79"/>
              <p:cNvSpPr txBox="1"/>
              <p:nvPr/>
            </p:nvSpPr>
            <p:spPr>
              <a:xfrm>
                <a:off x="470383" y="23636982"/>
                <a:ext cx="3848099" cy="1077218"/>
              </a:xfrm>
              <a:prstGeom prst="rect">
                <a:avLst/>
              </a:prstGeom>
              <a:noFill/>
            </p:spPr>
            <p:txBody>
              <a:bodyPr wrap="square" rtlCol="0">
                <a:spAutoFit/>
              </a:bodyPr>
              <a:lstStyle/>
              <a:p>
                <a:r>
                  <a:rPr lang="zh-CN" altLang="en-US" sz="3200" dirty="0">
                    <a:latin typeface="微软雅黑" panose="020B0503020204020204" pitchFamily="34" charset="-122"/>
                    <a:ea typeface="微软雅黑" panose="020B0503020204020204" pitchFamily="34" charset="-122"/>
                  </a:rPr>
                  <a:t>一级学科硕士学位</a:t>
                </a:r>
                <a:endParaRPr lang="en-US" altLang="zh-CN" sz="3200" dirty="0">
                  <a:latin typeface="微软雅黑" panose="020B0503020204020204" pitchFamily="34" charset="-122"/>
                  <a:ea typeface="微软雅黑" panose="020B0503020204020204" pitchFamily="34" charset="-122"/>
                </a:endParaRPr>
              </a:p>
              <a:p>
                <a:pPr algn="ctr"/>
                <a:r>
                  <a:rPr lang="zh-CN" altLang="en-US" sz="3200" dirty="0">
                    <a:latin typeface="微软雅黑" panose="020B0503020204020204" pitchFamily="34" charset="-122"/>
                    <a:ea typeface="微软雅黑" panose="020B0503020204020204" pitchFamily="34" charset="-122"/>
                  </a:rPr>
                  <a:t>授权点</a:t>
                </a:r>
              </a:p>
            </p:txBody>
          </p:sp>
          <p:sp>
            <p:nvSpPr>
              <p:cNvPr id="81" name="文本框 80"/>
              <p:cNvSpPr txBox="1"/>
              <p:nvPr/>
            </p:nvSpPr>
            <p:spPr>
              <a:xfrm>
                <a:off x="470383" y="26385392"/>
                <a:ext cx="3848099" cy="1077218"/>
              </a:xfrm>
              <a:prstGeom prst="rect">
                <a:avLst/>
              </a:prstGeom>
              <a:noFill/>
            </p:spPr>
            <p:txBody>
              <a:bodyPr wrap="square" rtlCol="0">
                <a:spAutoFit/>
              </a:bodyPr>
              <a:lstStyle/>
              <a:p>
                <a:pPr algn="ctr"/>
                <a:r>
                  <a:rPr lang="zh-CN" altLang="en-US" sz="3200" dirty="0">
                    <a:latin typeface="微软雅黑" panose="020B0503020204020204" pitchFamily="34" charset="-122"/>
                    <a:ea typeface="微软雅黑" panose="020B0503020204020204" pitchFamily="34" charset="-122"/>
                  </a:rPr>
                  <a:t>二级学科硕士</a:t>
                </a:r>
                <a:endParaRPr lang="en-US" altLang="zh-CN" sz="3200" dirty="0">
                  <a:latin typeface="微软雅黑" panose="020B0503020204020204" pitchFamily="34" charset="-122"/>
                  <a:ea typeface="微软雅黑" panose="020B0503020204020204" pitchFamily="34" charset="-122"/>
                </a:endParaRPr>
              </a:p>
              <a:p>
                <a:pPr algn="ctr"/>
                <a:r>
                  <a:rPr lang="zh-CN" altLang="en-US" sz="3200" dirty="0">
                    <a:latin typeface="微软雅黑" panose="020B0503020204020204" pitchFamily="34" charset="-122"/>
                    <a:ea typeface="微软雅黑" panose="020B0503020204020204" pitchFamily="34" charset="-122"/>
                  </a:rPr>
                  <a:t>学位授权点</a:t>
                </a:r>
              </a:p>
            </p:txBody>
          </p:sp>
          <p:sp>
            <p:nvSpPr>
              <p:cNvPr id="82" name="文本框 81"/>
              <p:cNvSpPr txBox="1"/>
              <p:nvPr/>
            </p:nvSpPr>
            <p:spPr>
              <a:xfrm>
                <a:off x="0" y="29327191"/>
                <a:ext cx="4552950" cy="584775"/>
              </a:xfrm>
              <a:prstGeom prst="rect">
                <a:avLst/>
              </a:prstGeom>
              <a:noFill/>
            </p:spPr>
            <p:txBody>
              <a:bodyPr wrap="square" rtlCol="0">
                <a:spAutoFit/>
              </a:bodyPr>
              <a:lstStyle/>
              <a:p>
                <a:pPr algn="ctr"/>
                <a:r>
                  <a:rPr lang="zh-CN" altLang="en-US" sz="3200" dirty="0">
                    <a:latin typeface="微软雅黑" panose="020B0503020204020204" pitchFamily="34" charset="-122"/>
                    <a:ea typeface="微软雅黑" panose="020B0503020204020204" pitchFamily="34" charset="-122"/>
                  </a:rPr>
                  <a:t>工程硕士专业学位点</a:t>
                </a:r>
              </a:p>
            </p:txBody>
          </p:sp>
          <p:sp>
            <p:nvSpPr>
              <p:cNvPr id="83" name="文本框 82"/>
              <p:cNvSpPr txBox="1"/>
              <p:nvPr/>
            </p:nvSpPr>
            <p:spPr>
              <a:xfrm>
                <a:off x="28575" y="30279551"/>
                <a:ext cx="4552950" cy="584775"/>
              </a:xfrm>
              <a:prstGeom prst="rect">
                <a:avLst/>
              </a:prstGeom>
              <a:noFill/>
            </p:spPr>
            <p:txBody>
              <a:bodyPr wrap="square" rtlCol="0">
                <a:spAutoFit/>
              </a:bodyPr>
              <a:lstStyle/>
              <a:p>
                <a:pPr algn="ctr"/>
                <a:r>
                  <a:rPr lang="zh-CN" altLang="en-US" sz="3200" dirty="0">
                    <a:latin typeface="微软雅黑" panose="020B0503020204020204" pitchFamily="34" charset="-122"/>
                    <a:ea typeface="微软雅黑" panose="020B0503020204020204" pitchFamily="34" charset="-122"/>
                  </a:rPr>
                  <a:t>高级教师硕士学位点</a:t>
                </a:r>
              </a:p>
            </p:txBody>
          </p:sp>
          <p:sp>
            <p:nvSpPr>
              <p:cNvPr id="84" name="文本框 83"/>
              <p:cNvSpPr txBox="1"/>
              <p:nvPr/>
            </p:nvSpPr>
            <p:spPr>
              <a:xfrm>
                <a:off x="5091281" y="23840792"/>
                <a:ext cx="4552950" cy="584775"/>
              </a:xfrm>
              <a:prstGeom prst="rect">
                <a:avLst/>
              </a:prstGeom>
              <a:noFill/>
            </p:spPr>
            <p:txBody>
              <a:bodyPr wrap="square" rtlCol="0">
                <a:spAutoFit/>
              </a:bodyPr>
              <a:lstStyle/>
              <a:p>
                <a:pPr algn="ctr"/>
                <a:r>
                  <a:rPr lang="zh-CN" altLang="en-US" sz="3200" dirty="0">
                    <a:latin typeface="微软雅黑" panose="020B0503020204020204" pitchFamily="34" charset="-122"/>
                    <a:ea typeface="微软雅黑" panose="020B0503020204020204" pitchFamily="34" charset="-122"/>
                  </a:rPr>
                  <a:t>食品科学与工程</a:t>
                </a:r>
              </a:p>
            </p:txBody>
          </p:sp>
          <p:sp>
            <p:nvSpPr>
              <p:cNvPr id="85" name="文本框 84"/>
              <p:cNvSpPr txBox="1"/>
              <p:nvPr/>
            </p:nvSpPr>
            <p:spPr>
              <a:xfrm>
                <a:off x="5083969" y="25002841"/>
                <a:ext cx="4552950" cy="584775"/>
              </a:xfrm>
              <a:prstGeom prst="rect">
                <a:avLst/>
              </a:prstGeom>
              <a:noFill/>
            </p:spPr>
            <p:txBody>
              <a:bodyPr wrap="square" rtlCol="0">
                <a:spAutoFit/>
              </a:bodyPr>
              <a:lstStyle/>
              <a:p>
                <a:pPr algn="ctr"/>
                <a:r>
                  <a:rPr lang="zh-CN" altLang="en-US" sz="3200" dirty="0">
                    <a:latin typeface="微软雅黑" panose="020B0503020204020204" pitchFamily="34" charset="-122"/>
                    <a:ea typeface="微软雅黑" panose="020B0503020204020204" pitchFamily="34" charset="-122"/>
                  </a:rPr>
                  <a:t>食品科学</a:t>
                </a:r>
              </a:p>
            </p:txBody>
          </p:sp>
          <p:sp>
            <p:nvSpPr>
              <p:cNvPr id="86" name="文本框 85"/>
              <p:cNvSpPr txBox="1"/>
              <p:nvPr/>
            </p:nvSpPr>
            <p:spPr>
              <a:xfrm>
                <a:off x="5083969" y="26050590"/>
                <a:ext cx="4552950" cy="584775"/>
              </a:xfrm>
              <a:prstGeom prst="rect">
                <a:avLst/>
              </a:prstGeom>
              <a:noFill/>
            </p:spPr>
            <p:txBody>
              <a:bodyPr wrap="square" rtlCol="0">
                <a:spAutoFit/>
              </a:bodyPr>
              <a:lstStyle/>
              <a:p>
                <a:pPr algn="ctr"/>
                <a:r>
                  <a:rPr lang="zh-CN" altLang="en-US" sz="3200" dirty="0">
                    <a:latin typeface="微软雅黑" panose="020B0503020204020204" pitchFamily="34" charset="-122"/>
                    <a:ea typeface="微软雅黑" panose="020B0503020204020204" pitchFamily="34" charset="-122"/>
                  </a:rPr>
                  <a:t>农产品加工及贮藏工程</a:t>
                </a:r>
              </a:p>
            </p:txBody>
          </p:sp>
          <p:sp>
            <p:nvSpPr>
              <p:cNvPr id="87" name="文本框 86"/>
              <p:cNvSpPr txBox="1"/>
              <p:nvPr/>
            </p:nvSpPr>
            <p:spPr>
              <a:xfrm>
                <a:off x="5083969" y="27212640"/>
                <a:ext cx="4552950" cy="584775"/>
              </a:xfrm>
              <a:prstGeom prst="rect">
                <a:avLst/>
              </a:prstGeom>
              <a:noFill/>
            </p:spPr>
            <p:txBody>
              <a:bodyPr wrap="square" rtlCol="0">
                <a:spAutoFit/>
              </a:bodyPr>
              <a:lstStyle/>
              <a:p>
                <a:pPr algn="ctr"/>
                <a:r>
                  <a:rPr lang="zh-CN" altLang="en-US" sz="3200" dirty="0">
                    <a:latin typeface="微软雅黑" panose="020B0503020204020204" pitchFamily="34" charset="-122"/>
                    <a:ea typeface="微软雅黑" panose="020B0503020204020204" pitchFamily="34" charset="-122"/>
                  </a:rPr>
                  <a:t>水产品加工及贮藏工程</a:t>
                </a:r>
              </a:p>
            </p:txBody>
          </p:sp>
          <p:sp>
            <p:nvSpPr>
              <p:cNvPr id="88" name="文本框 87"/>
              <p:cNvSpPr txBox="1"/>
              <p:nvPr/>
            </p:nvSpPr>
            <p:spPr>
              <a:xfrm>
                <a:off x="5083971" y="28317539"/>
                <a:ext cx="4802981" cy="584775"/>
              </a:xfrm>
              <a:prstGeom prst="rect">
                <a:avLst/>
              </a:prstGeom>
              <a:noFill/>
            </p:spPr>
            <p:txBody>
              <a:bodyPr wrap="square" rtlCol="0">
                <a:spAutoFit/>
              </a:bodyPr>
              <a:lstStyle/>
              <a:p>
                <a:pPr algn="ctr"/>
                <a:r>
                  <a:rPr lang="zh-CN" altLang="en-US" sz="3200" dirty="0">
                    <a:latin typeface="微软雅黑" panose="020B0503020204020204" pitchFamily="34" charset="-122"/>
                    <a:ea typeface="微软雅黑" panose="020B0503020204020204" pitchFamily="34" charset="-122"/>
                  </a:rPr>
                  <a:t>粮食、油脂与蛋白质工程</a:t>
                </a:r>
              </a:p>
            </p:txBody>
          </p:sp>
          <p:sp>
            <p:nvSpPr>
              <p:cNvPr id="89" name="文本框 88"/>
              <p:cNvSpPr txBox="1"/>
              <p:nvPr/>
            </p:nvSpPr>
            <p:spPr>
              <a:xfrm>
                <a:off x="5083968" y="29365648"/>
                <a:ext cx="4552950" cy="584775"/>
              </a:xfrm>
              <a:prstGeom prst="rect">
                <a:avLst/>
              </a:prstGeom>
              <a:noFill/>
            </p:spPr>
            <p:txBody>
              <a:bodyPr wrap="square" rtlCol="0">
                <a:spAutoFit/>
              </a:bodyPr>
              <a:lstStyle/>
              <a:p>
                <a:pPr algn="ctr"/>
                <a:r>
                  <a:rPr lang="zh-CN" altLang="en-US" sz="3200" dirty="0">
                    <a:latin typeface="微软雅黑" panose="020B0503020204020204" pitchFamily="34" charset="-122"/>
                    <a:ea typeface="微软雅黑" panose="020B0503020204020204" pitchFamily="34" charset="-122"/>
                  </a:rPr>
                  <a:t>食品工程</a:t>
                </a:r>
              </a:p>
            </p:txBody>
          </p:sp>
          <p:sp>
            <p:nvSpPr>
              <p:cNvPr id="90" name="文本框 89"/>
              <p:cNvSpPr txBox="1"/>
              <p:nvPr/>
            </p:nvSpPr>
            <p:spPr>
              <a:xfrm>
                <a:off x="5083968" y="30279333"/>
                <a:ext cx="4552950" cy="584775"/>
              </a:xfrm>
              <a:prstGeom prst="rect">
                <a:avLst/>
              </a:prstGeom>
              <a:noFill/>
            </p:spPr>
            <p:txBody>
              <a:bodyPr wrap="square" rtlCol="0">
                <a:spAutoFit/>
              </a:bodyPr>
              <a:lstStyle/>
              <a:p>
                <a:pPr algn="ctr"/>
                <a:r>
                  <a:rPr lang="zh-CN" altLang="en-US" sz="3200" dirty="0">
                    <a:latin typeface="微软雅黑" panose="020B0503020204020204" pitchFamily="34" charset="-122"/>
                    <a:ea typeface="微软雅黑" panose="020B0503020204020204" pitchFamily="34" charset="-122"/>
                  </a:rPr>
                  <a:t>农产品加工及贮藏工程</a:t>
                </a:r>
              </a:p>
            </p:txBody>
          </p:sp>
          <p:sp>
            <p:nvSpPr>
              <p:cNvPr id="91" name="文本框 90"/>
              <p:cNvSpPr txBox="1"/>
              <p:nvPr/>
            </p:nvSpPr>
            <p:spPr>
              <a:xfrm>
                <a:off x="5083968" y="31324234"/>
                <a:ext cx="4552950" cy="584775"/>
              </a:xfrm>
              <a:prstGeom prst="rect">
                <a:avLst/>
              </a:prstGeom>
              <a:noFill/>
            </p:spPr>
            <p:txBody>
              <a:bodyPr wrap="square" rtlCol="0">
                <a:spAutoFit/>
              </a:bodyPr>
              <a:lstStyle/>
              <a:p>
                <a:pPr algn="ctr"/>
                <a:r>
                  <a:rPr lang="zh-CN" altLang="en-US" sz="3200" dirty="0">
                    <a:latin typeface="微软雅黑" panose="020B0503020204020204" pitchFamily="34" charset="-122"/>
                    <a:ea typeface="微软雅黑" panose="020B0503020204020204" pitchFamily="34" charset="-122"/>
                  </a:rPr>
                  <a:t>食品加工与安全</a:t>
                </a:r>
              </a:p>
            </p:txBody>
          </p:sp>
        </p:grpSp>
      </p:grpSp>
      <p:grpSp>
        <p:nvGrpSpPr>
          <p:cNvPr id="2" name="组合 1"/>
          <p:cNvGrpSpPr/>
          <p:nvPr/>
        </p:nvGrpSpPr>
        <p:grpSpPr>
          <a:xfrm>
            <a:off x="11097609" y="4392246"/>
            <a:ext cx="9977438" cy="4927867"/>
            <a:chOff x="11097609" y="4208764"/>
            <a:chExt cx="9977438" cy="4927867"/>
          </a:xfrm>
        </p:grpSpPr>
        <p:grpSp>
          <p:nvGrpSpPr>
            <p:cNvPr id="18" name="组合 17"/>
            <p:cNvGrpSpPr/>
            <p:nvPr/>
          </p:nvGrpSpPr>
          <p:grpSpPr>
            <a:xfrm>
              <a:off x="11097609" y="4208764"/>
              <a:ext cx="9977438" cy="4927867"/>
              <a:chOff x="10856979" y="2081460"/>
              <a:chExt cx="9977438" cy="4927867"/>
            </a:xfrm>
          </p:grpSpPr>
          <p:sp>
            <p:nvSpPr>
              <p:cNvPr id="31" name="圆角矩形 30"/>
              <p:cNvSpPr/>
              <p:nvPr/>
            </p:nvSpPr>
            <p:spPr>
              <a:xfrm>
                <a:off x="10856980" y="2081460"/>
                <a:ext cx="9977437" cy="4927867"/>
              </a:xfrm>
              <a:prstGeom prst="roundRect">
                <a:avLst>
                  <a:gd name="adj" fmla="val 3132"/>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7" name="直接连接符 36"/>
              <p:cNvCxnSpPr/>
              <p:nvPr/>
            </p:nvCxnSpPr>
            <p:spPr>
              <a:xfrm>
                <a:off x="10856979" y="3535326"/>
                <a:ext cx="9977437" cy="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a:off x="10856979" y="5342185"/>
                <a:ext cx="9977437" cy="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44" name="直接连接符 43"/>
              <p:cNvCxnSpPr/>
              <p:nvPr/>
            </p:nvCxnSpPr>
            <p:spPr>
              <a:xfrm>
                <a:off x="15721450" y="2081460"/>
                <a:ext cx="0" cy="4886112"/>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grpSp>
        <p:sp>
          <p:nvSpPr>
            <p:cNvPr id="92" name="文本框 91"/>
            <p:cNvSpPr txBox="1"/>
            <p:nvPr/>
          </p:nvSpPr>
          <p:spPr>
            <a:xfrm>
              <a:off x="12438836" y="4581690"/>
              <a:ext cx="2441816" cy="708840"/>
            </a:xfrm>
            <a:prstGeom prst="rect">
              <a:avLst/>
            </a:prstGeom>
            <a:noFill/>
          </p:spPr>
          <p:txBody>
            <a:bodyPr wrap="square" rtlCol="0">
              <a:spAutoFit/>
            </a:bodyPr>
            <a:lstStyle/>
            <a:p>
              <a:r>
                <a:rPr lang="zh-CN" altLang="en-US" sz="4000" dirty="0" smtClean="0">
                  <a:solidFill>
                    <a:schemeClr val="accent6">
                      <a:lumMod val="50000"/>
                    </a:schemeClr>
                  </a:solidFill>
                  <a:latin typeface="华文琥珀" panose="02010800040101010101" pitchFamily="2" charset="-122"/>
                  <a:ea typeface="华文琥珀" panose="02010800040101010101" pitchFamily="2" charset="-122"/>
                </a:rPr>
                <a:t>本科专业</a:t>
              </a:r>
              <a:endParaRPr lang="zh-CN" altLang="en-US" sz="4000" dirty="0">
                <a:solidFill>
                  <a:schemeClr val="accent6">
                    <a:lumMod val="50000"/>
                  </a:schemeClr>
                </a:solidFill>
                <a:latin typeface="华文琥珀" panose="02010800040101010101" pitchFamily="2" charset="-122"/>
                <a:ea typeface="华文琥珀" panose="02010800040101010101" pitchFamily="2" charset="-122"/>
              </a:endParaRPr>
            </a:p>
          </p:txBody>
        </p:sp>
        <p:sp>
          <p:nvSpPr>
            <p:cNvPr id="93" name="文本框 92"/>
            <p:cNvSpPr txBox="1"/>
            <p:nvPr/>
          </p:nvSpPr>
          <p:spPr>
            <a:xfrm>
              <a:off x="16573500" y="4581690"/>
              <a:ext cx="3810000" cy="707886"/>
            </a:xfrm>
            <a:prstGeom prst="rect">
              <a:avLst/>
            </a:prstGeom>
            <a:noFill/>
          </p:spPr>
          <p:txBody>
            <a:bodyPr wrap="square" rtlCol="0">
              <a:spAutoFit/>
            </a:bodyPr>
            <a:lstStyle/>
            <a:p>
              <a:r>
                <a:rPr lang="zh-CN" altLang="en-US" sz="4000" dirty="0" smtClean="0">
                  <a:solidFill>
                    <a:schemeClr val="accent6">
                      <a:lumMod val="50000"/>
                    </a:schemeClr>
                  </a:solidFill>
                  <a:latin typeface="华文琥珀" panose="02010800040101010101" pitchFamily="2" charset="-122"/>
                  <a:ea typeface="华文琥珀" panose="02010800040101010101" pitchFamily="2" charset="-122"/>
                </a:rPr>
                <a:t>特色</a:t>
              </a:r>
              <a:r>
                <a:rPr lang="zh-CN" altLang="en-US" sz="4000" dirty="0" smtClean="0">
                  <a:solidFill>
                    <a:schemeClr val="accent6">
                      <a:lumMod val="50000"/>
                    </a:schemeClr>
                  </a:solidFill>
                  <a:latin typeface="华文琥珀" panose="02010800040101010101" pitchFamily="2" charset="-122"/>
                  <a:ea typeface="华文琥珀" panose="02010800040101010101" pitchFamily="2" charset="-122"/>
                </a:rPr>
                <a:t>专业建设点</a:t>
              </a:r>
              <a:endParaRPr lang="zh-CN" altLang="en-US" sz="4000" dirty="0">
                <a:solidFill>
                  <a:schemeClr val="accent6">
                    <a:lumMod val="50000"/>
                  </a:schemeClr>
                </a:solidFill>
                <a:latin typeface="华文琥珀" panose="02010800040101010101" pitchFamily="2" charset="-122"/>
                <a:ea typeface="华文琥珀" panose="02010800040101010101" pitchFamily="2" charset="-122"/>
              </a:endParaRPr>
            </a:p>
          </p:txBody>
        </p:sp>
        <p:sp>
          <p:nvSpPr>
            <p:cNvPr id="95" name="文本框 94"/>
            <p:cNvSpPr txBox="1"/>
            <p:nvPr/>
          </p:nvSpPr>
          <p:spPr>
            <a:xfrm>
              <a:off x="11729651" y="6266087"/>
              <a:ext cx="3848099" cy="707886"/>
            </a:xfrm>
            <a:prstGeom prst="rect">
              <a:avLst/>
            </a:prstGeom>
            <a:noFill/>
          </p:spPr>
          <p:txBody>
            <a:bodyPr wrap="square" rtlCol="0">
              <a:spAutoFit/>
            </a:bodyPr>
            <a:lstStyle/>
            <a:p>
              <a:pPr algn="ctr"/>
              <a:r>
                <a:rPr lang="zh-CN" altLang="zh-CN" sz="4000" dirty="0">
                  <a:latin typeface="微软雅黑" panose="020B0503020204020204" pitchFamily="34" charset="-122"/>
                  <a:ea typeface="微软雅黑" panose="020B0503020204020204" pitchFamily="34" charset="-122"/>
                </a:rPr>
                <a:t>食品科学与工程</a:t>
              </a:r>
              <a:endParaRPr lang="zh-CN" altLang="en-US" sz="4000" dirty="0">
                <a:latin typeface="微软雅黑" panose="020B0503020204020204" pitchFamily="34" charset="-122"/>
                <a:ea typeface="微软雅黑" panose="020B0503020204020204" pitchFamily="34" charset="-122"/>
              </a:endParaRPr>
            </a:p>
          </p:txBody>
        </p:sp>
        <p:sp>
          <p:nvSpPr>
            <p:cNvPr id="96" name="文本框 95"/>
            <p:cNvSpPr txBox="1"/>
            <p:nvPr/>
          </p:nvSpPr>
          <p:spPr>
            <a:xfrm>
              <a:off x="11643276" y="8007229"/>
              <a:ext cx="3848099" cy="707886"/>
            </a:xfrm>
            <a:prstGeom prst="rect">
              <a:avLst/>
            </a:prstGeom>
            <a:noFill/>
          </p:spPr>
          <p:txBody>
            <a:bodyPr wrap="square" rtlCol="0">
              <a:spAutoFit/>
            </a:bodyPr>
            <a:lstStyle/>
            <a:p>
              <a:pPr algn="ctr"/>
              <a:r>
                <a:rPr lang="zh-CN" altLang="zh-CN" sz="4000" dirty="0">
                  <a:latin typeface="微软雅黑" panose="020B0503020204020204" pitchFamily="34" charset="-122"/>
                  <a:ea typeface="微软雅黑" panose="020B0503020204020204" pitchFamily="34" charset="-122"/>
                </a:rPr>
                <a:t>食品质量与安全</a:t>
              </a:r>
              <a:endParaRPr lang="zh-CN" altLang="en-US" sz="4000" dirty="0">
                <a:latin typeface="微软雅黑" panose="020B0503020204020204" pitchFamily="34" charset="-122"/>
                <a:ea typeface="微软雅黑" panose="020B0503020204020204" pitchFamily="34" charset="-122"/>
              </a:endParaRPr>
            </a:p>
          </p:txBody>
        </p:sp>
        <p:sp>
          <p:nvSpPr>
            <p:cNvPr id="97" name="文本框 96"/>
            <p:cNvSpPr txBox="1"/>
            <p:nvPr/>
          </p:nvSpPr>
          <p:spPr>
            <a:xfrm>
              <a:off x="16519158" y="6266086"/>
              <a:ext cx="3848099" cy="707886"/>
            </a:xfrm>
            <a:prstGeom prst="rect">
              <a:avLst/>
            </a:prstGeom>
            <a:noFill/>
          </p:spPr>
          <p:txBody>
            <a:bodyPr wrap="square" rtlCol="0">
              <a:spAutoFit/>
            </a:bodyPr>
            <a:lstStyle/>
            <a:p>
              <a:pPr algn="ctr"/>
              <a:r>
                <a:rPr lang="zh-CN" altLang="en-US" sz="4000" dirty="0" smtClean="0">
                  <a:latin typeface="微软雅黑" panose="020B0503020204020204" pitchFamily="34" charset="-122"/>
                  <a:ea typeface="微软雅黑" panose="020B0503020204020204" pitchFamily="34" charset="-122"/>
                </a:rPr>
                <a:t>国家级 </a:t>
              </a:r>
              <a:endParaRPr lang="zh-CN" altLang="en-US" sz="4000" dirty="0">
                <a:latin typeface="微软雅黑" panose="020B0503020204020204" pitchFamily="34" charset="-122"/>
                <a:ea typeface="微软雅黑" panose="020B0503020204020204" pitchFamily="34" charset="-122"/>
              </a:endParaRPr>
            </a:p>
          </p:txBody>
        </p:sp>
        <p:sp>
          <p:nvSpPr>
            <p:cNvPr id="98" name="文本框 97"/>
            <p:cNvSpPr txBox="1"/>
            <p:nvPr/>
          </p:nvSpPr>
          <p:spPr>
            <a:xfrm>
              <a:off x="16519158" y="8007229"/>
              <a:ext cx="3848099" cy="707886"/>
            </a:xfrm>
            <a:prstGeom prst="rect">
              <a:avLst/>
            </a:prstGeom>
            <a:noFill/>
          </p:spPr>
          <p:txBody>
            <a:bodyPr wrap="square" rtlCol="0">
              <a:spAutoFit/>
            </a:bodyPr>
            <a:lstStyle/>
            <a:p>
              <a:pPr algn="ctr"/>
              <a:r>
                <a:rPr lang="zh-CN" altLang="en-US" sz="4000" dirty="0" smtClean="0">
                  <a:latin typeface="微软雅黑" panose="020B0503020204020204" pitchFamily="34" charset="-122"/>
                  <a:ea typeface="微软雅黑" panose="020B0503020204020204" pitchFamily="34" charset="-122"/>
                </a:rPr>
                <a:t>省级</a:t>
              </a:r>
              <a:r>
                <a:rPr lang="zh-CN" altLang="en-US" sz="3200" dirty="0" smtClean="0">
                  <a:latin typeface="微软雅黑" panose="020B0503020204020204" pitchFamily="34" charset="-122"/>
                  <a:ea typeface="微软雅黑" panose="020B0503020204020204" pitchFamily="34" charset="-122"/>
                </a:rPr>
                <a:t> </a:t>
              </a:r>
              <a:endParaRPr lang="zh-CN" altLang="en-US" sz="3200" dirty="0">
                <a:latin typeface="微软雅黑" panose="020B0503020204020204" pitchFamily="34" charset="-122"/>
                <a:ea typeface="微软雅黑" panose="020B0503020204020204" pitchFamily="34" charset="-122"/>
              </a:endParaRPr>
            </a:p>
          </p:txBody>
        </p:sp>
      </p:grpSp>
      <p:pic>
        <p:nvPicPr>
          <p:cNvPr id="10" name="图片 9"/>
          <p:cNvPicPr>
            <a:picLocks noChangeAspect="1"/>
          </p:cNvPicPr>
          <p:nvPr/>
        </p:nvPicPr>
        <p:blipFill>
          <a:blip r:embed="rId16" cstate="print">
            <a:extLst>
              <a:ext uri="{28A0092B-C50C-407E-A947-70E740481C1C}">
                <a14:useLocalDpi xmlns="" xmlns:a14="http://schemas.microsoft.com/office/drawing/2010/main" val="0"/>
              </a:ext>
            </a:extLst>
          </a:blip>
          <a:stretch>
            <a:fillRect/>
          </a:stretch>
        </p:blipFill>
        <p:spPr>
          <a:xfrm>
            <a:off x="178765" y="8427780"/>
            <a:ext cx="9969314" cy="6823916"/>
          </a:xfrm>
          <a:prstGeom prst="rect">
            <a:avLst/>
          </a:prstGeom>
        </p:spPr>
      </p:pic>
      <p:pic>
        <p:nvPicPr>
          <p:cNvPr id="23" name="Picture 2" descr="钟秋平"/>
          <p:cNvPicPr>
            <a:picLocks noChangeAspect="1" noChangeArrowheads="1"/>
          </p:cNvPicPr>
          <p:nvPr/>
        </p:nvPicPr>
        <p:blipFill>
          <a:blip r:embed="rId17" cstate="print"/>
          <a:srcRect/>
          <a:stretch>
            <a:fillRect/>
          </a:stretch>
        </p:blipFill>
        <p:spPr bwMode="auto">
          <a:xfrm>
            <a:off x="11201400" y="18272700"/>
            <a:ext cx="2286000" cy="3420000"/>
          </a:xfrm>
          <a:prstGeom prst="rect">
            <a:avLst/>
          </a:prstGeom>
          <a:noFill/>
          <a:ln w="9525">
            <a:noFill/>
            <a:miter lim="800000"/>
            <a:headEnd/>
            <a:tailEnd/>
          </a:ln>
        </p:spPr>
      </p:pic>
      <p:pic>
        <p:nvPicPr>
          <p:cNvPr id="25" name="Picture 3" descr="段振华"/>
          <p:cNvPicPr>
            <a:picLocks noChangeAspect="1" noChangeArrowheads="1"/>
          </p:cNvPicPr>
          <p:nvPr/>
        </p:nvPicPr>
        <p:blipFill>
          <a:blip r:embed="rId18" cstate="print"/>
          <a:srcRect/>
          <a:stretch>
            <a:fillRect/>
          </a:stretch>
        </p:blipFill>
        <p:spPr bwMode="auto">
          <a:xfrm>
            <a:off x="11163300" y="22745700"/>
            <a:ext cx="2335655" cy="3517900"/>
          </a:xfrm>
          <a:prstGeom prst="rect">
            <a:avLst/>
          </a:prstGeom>
          <a:noFill/>
          <a:ln w="9525">
            <a:noFill/>
            <a:miter lim="800000"/>
            <a:headEnd/>
            <a:tailEnd/>
          </a:ln>
        </p:spPr>
      </p:pic>
    </p:spTree>
    <p:extLst>
      <p:ext uri="{BB962C8B-B14F-4D97-AF65-F5344CB8AC3E}">
        <p14:creationId xmlns="" xmlns:p14="http://schemas.microsoft.com/office/powerpoint/2010/main" val="57178685"/>
      </p:ext>
    </p:extLst>
  </p:cSld>
  <p:clrMapOvr>
    <a:masterClrMapping/>
  </p:clrMapOvr>
</p:sld>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785</TotalTime>
  <Words>766</Words>
  <Application>Microsoft Office PowerPoint</Application>
  <PresentationFormat>自定义</PresentationFormat>
  <Paragraphs>43</Paragraphs>
  <Slides>1</Slides>
  <Notes>1</Notes>
  <HiddenSlides>0</HiddenSlides>
  <MMClips>0</MMClips>
  <ScaleCrop>false</ScaleCrop>
  <HeadingPairs>
    <vt:vector size="4" baseType="variant">
      <vt:variant>
        <vt:lpstr>主题</vt:lpstr>
      </vt:variant>
      <vt:variant>
        <vt:i4>1</vt:i4>
      </vt:variant>
      <vt:variant>
        <vt:lpstr>幻灯片标题</vt:lpstr>
      </vt:variant>
      <vt:variant>
        <vt:i4>1</vt:i4>
      </vt:variant>
    </vt:vector>
  </HeadingPairs>
  <TitlesOfParts>
    <vt:vector size="2" baseType="lpstr">
      <vt:lpstr>Office 主题</vt:lpstr>
      <vt:lpstr>幻灯片 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Jiachao Zhang</dc:creator>
  <cp:lastModifiedBy>李从发</cp:lastModifiedBy>
  <cp:revision>65</cp:revision>
  <dcterms:created xsi:type="dcterms:W3CDTF">2015-05-21T11:03:49Z</dcterms:created>
  <dcterms:modified xsi:type="dcterms:W3CDTF">2015-05-25T04:36:39Z</dcterms:modified>
</cp:coreProperties>
</file>